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62" r:id="rId5"/>
    <p:sldId id="263" r:id="rId6"/>
    <p:sldId id="257"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0"/>
  </p:normalViewPr>
  <p:slideViewPr>
    <p:cSldViewPr>
      <p:cViewPr varScale="1">
        <p:scale>
          <a:sx n="74" d="100"/>
          <a:sy n="74" d="100"/>
        </p:scale>
        <p:origin x="106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D70025-5CFF-4229-AC5D-B23981308707}"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DAC1B-466B-4990-8F21-E917BADEE36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D70025-5CFF-4229-AC5D-B23981308707}"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DAC1B-466B-4990-8F21-E917BADEE36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D70025-5CFF-4229-AC5D-B23981308707}"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DAC1B-466B-4990-8F21-E917BADEE36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D70025-5CFF-4229-AC5D-B23981308707}"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DAC1B-466B-4990-8F21-E917BADEE36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D70025-5CFF-4229-AC5D-B23981308707}"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DAC1B-466B-4990-8F21-E917BADEE36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D70025-5CFF-4229-AC5D-B23981308707}" type="datetimeFigureOut">
              <a:rPr lang="en-GB" smtClean="0"/>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DAC1B-466B-4990-8F21-E917BADEE36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D70025-5CFF-4229-AC5D-B23981308707}" type="datetimeFigureOut">
              <a:rPr lang="en-GB" smtClean="0"/>
              <a:t>17/06/2020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DDAC1B-466B-4990-8F21-E917BADEE36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D70025-5CFF-4229-AC5D-B23981308707}" type="datetimeFigureOut">
              <a:rPr lang="en-GB" smtClean="0"/>
              <a:t>17/06/2020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DDAC1B-466B-4990-8F21-E917BADEE36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D70025-5CFF-4229-AC5D-B23981308707}" type="datetimeFigureOut">
              <a:rPr lang="en-GB" smtClean="0"/>
              <a:t>17/06/2020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DDAC1B-466B-4990-8F21-E917BADEE36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D70025-5CFF-4229-AC5D-B23981308707}" type="datetimeFigureOut">
              <a:rPr lang="en-GB" smtClean="0"/>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DAC1B-466B-4990-8F21-E917BADEE36E}"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BD70025-5CFF-4229-AC5D-B23981308707}" type="datetimeFigureOut">
              <a:rPr lang="en-GB" smtClean="0"/>
              <a:t>17/06/2020</a:t>
            </a:fld>
            <a:endParaRPr lang="en-GB"/>
          </a:p>
        </p:txBody>
      </p:sp>
      <p:sp>
        <p:nvSpPr>
          <p:cNvPr id="9" name="Slide Number Placeholder 8"/>
          <p:cNvSpPr>
            <a:spLocks noGrp="1"/>
          </p:cNvSpPr>
          <p:nvPr>
            <p:ph type="sldNum" sz="quarter" idx="11"/>
          </p:nvPr>
        </p:nvSpPr>
        <p:spPr/>
        <p:txBody>
          <a:bodyPr/>
          <a:lstStyle/>
          <a:p>
            <a:fld id="{D3DDAC1B-466B-4990-8F21-E917BADEE36E}"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3DDAC1B-466B-4990-8F21-E917BADEE36E}"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BD70025-5CFF-4229-AC5D-B23981308707}" type="datetimeFigureOut">
              <a:rPr lang="en-GB" smtClean="0"/>
              <a:t>17/06/2020</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ral@asfc.ac.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ral@asfc.ac.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4596" y="476672"/>
            <a:ext cx="7543800" cy="2088232"/>
          </a:xfrm>
        </p:spPr>
        <p:txBody>
          <a:bodyPr/>
          <a:lstStyle/>
          <a:p>
            <a:pPr algn="ctr"/>
            <a:r>
              <a:rPr lang="en-GB" dirty="0" smtClean="0"/>
              <a:t>ASFC Student </a:t>
            </a:r>
            <a:r>
              <a:rPr lang="en-GB" dirty="0"/>
              <a:t>Council </a:t>
            </a:r>
            <a:r>
              <a:rPr lang="en-GB" dirty="0" smtClean="0"/>
              <a:t>2020/21</a:t>
            </a:r>
            <a:endParaRPr lang="en-GB" dirty="0"/>
          </a:p>
        </p:txBody>
      </p:sp>
      <p:sp>
        <p:nvSpPr>
          <p:cNvPr id="3" name="Subtitle 2"/>
          <p:cNvSpPr>
            <a:spLocks noGrp="1"/>
          </p:cNvSpPr>
          <p:nvPr>
            <p:ph type="subTitle" idx="1"/>
          </p:nvPr>
        </p:nvSpPr>
        <p:spPr>
          <a:xfrm>
            <a:off x="1115616" y="3645024"/>
            <a:ext cx="6461760" cy="2880320"/>
          </a:xfrm>
        </p:spPr>
        <p:txBody>
          <a:bodyPr>
            <a:normAutofit lnSpcReduction="10000"/>
          </a:bodyPr>
          <a:lstStyle/>
          <a:p>
            <a:pPr algn="ctr"/>
            <a:r>
              <a:rPr lang="en-GB" sz="3600" dirty="0" smtClean="0"/>
              <a:t>Voice </a:t>
            </a:r>
            <a:r>
              <a:rPr lang="en-GB" sz="3600" dirty="0"/>
              <a:t>of the </a:t>
            </a:r>
            <a:r>
              <a:rPr lang="en-GB" sz="3600" dirty="0" smtClean="0"/>
              <a:t>Student</a:t>
            </a:r>
            <a:endParaRPr lang="en-GB" sz="3600" dirty="0"/>
          </a:p>
          <a:p>
            <a:pPr algn="ctr"/>
            <a:r>
              <a:rPr lang="en-GB" sz="3200" dirty="0"/>
              <a:t>*Be more active</a:t>
            </a:r>
          </a:p>
          <a:p>
            <a:pPr algn="ctr"/>
            <a:r>
              <a:rPr lang="en-GB" sz="3200" dirty="0"/>
              <a:t>*Be more visible</a:t>
            </a:r>
          </a:p>
          <a:p>
            <a:pPr algn="ctr"/>
            <a:r>
              <a:rPr lang="en-GB" sz="3200" dirty="0"/>
              <a:t>*Be more </a:t>
            </a:r>
            <a:r>
              <a:rPr lang="en-GB" sz="3200" dirty="0" smtClean="0"/>
              <a:t>involved</a:t>
            </a:r>
            <a:endParaRPr lang="en-GB" sz="3200" dirty="0"/>
          </a:p>
          <a:p>
            <a:pPr algn="ctr"/>
            <a:r>
              <a:rPr lang="en-GB" sz="3200" dirty="0" smtClean="0"/>
              <a:t>*Be part of college democracy</a:t>
            </a:r>
          </a:p>
        </p:txBody>
      </p:sp>
    </p:spTree>
    <p:extLst>
      <p:ext uri="{BB962C8B-B14F-4D97-AF65-F5344CB8AC3E}">
        <p14:creationId xmlns:p14="http://schemas.microsoft.com/office/powerpoint/2010/main" val="3525219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Student Council </a:t>
            </a:r>
            <a:r>
              <a:rPr lang="en-GB" dirty="0" smtClean="0"/>
              <a:t>2020/21</a:t>
            </a:r>
            <a:endParaRPr lang="en-GB" dirty="0"/>
          </a:p>
        </p:txBody>
      </p:sp>
      <p:sp>
        <p:nvSpPr>
          <p:cNvPr id="3" name="Content Placeholder 2"/>
          <p:cNvSpPr>
            <a:spLocks noGrp="1"/>
          </p:cNvSpPr>
          <p:nvPr>
            <p:ph idx="1"/>
          </p:nvPr>
        </p:nvSpPr>
        <p:spPr>
          <a:xfrm>
            <a:off x="457200" y="2708920"/>
            <a:ext cx="8229600" cy="3417243"/>
          </a:xfrm>
        </p:spPr>
        <p:txBody>
          <a:bodyPr>
            <a:normAutofit fontScale="77500" lnSpcReduction="20000"/>
          </a:bodyPr>
          <a:lstStyle/>
          <a:p>
            <a:r>
              <a:rPr lang="en-GB" sz="4200" dirty="0"/>
              <a:t>We need you to tell us what you think </a:t>
            </a:r>
          </a:p>
          <a:p>
            <a:pPr marL="114300" indent="0">
              <a:buNone/>
            </a:pPr>
            <a:r>
              <a:rPr lang="en-GB" sz="4200" dirty="0"/>
              <a:t>   about college  - what you like &amp; don’t like</a:t>
            </a:r>
          </a:p>
          <a:p>
            <a:r>
              <a:rPr lang="en-GB" sz="4200" dirty="0"/>
              <a:t>We are </a:t>
            </a:r>
            <a:r>
              <a:rPr lang="en-GB" sz="4200" dirty="0" smtClean="0"/>
              <a:t>the main </a:t>
            </a:r>
            <a:r>
              <a:rPr lang="en-GB" sz="4200" dirty="0"/>
              <a:t>student </a:t>
            </a:r>
            <a:r>
              <a:rPr lang="en-GB" sz="4200" dirty="0" smtClean="0"/>
              <a:t>voice </a:t>
            </a:r>
            <a:r>
              <a:rPr lang="en-GB" sz="4200" dirty="0"/>
              <a:t>at ASFC</a:t>
            </a:r>
          </a:p>
          <a:p>
            <a:r>
              <a:rPr lang="en-GB" sz="4200" dirty="0"/>
              <a:t>We look at all aspects of student </a:t>
            </a:r>
            <a:r>
              <a:rPr lang="en-GB" sz="4200" dirty="0" smtClean="0"/>
              <a:t>life</a:t>
            </a:r>
            <a:endParaRPr lang="en-GB" sz="4200" dirty="0"/>
          </a:p>
          <a:p>
            <a:endParaRPr lang="en-GB" sz="2800" dirty="0"/>
          </a:p>
          <a:p>
            <a:pPr marL="0" indent="0">
              <a:buNone/>
            </a:pPr>
            <a:r>
              <a:rPr lang="en-GB" sz="2800" i="1" dirty="0"/>
              <a:t>                                               </a:t>
            </a:r>
          </a:p>
          <a:p>
            <a:pPr marL="0" indent="0">
              <a:buNone/>
            </a:pPr>
            <a:endParaRPr lang="en-GB" sz="2800" i="1" dirty="0"/>
          </a:p>
          <a:p>
            <a:pPr marL="0" indent="0">
              <a:buNone/>
            </a:pPr>
            <a:r>
              <a:rPr lang="en-GB" sz="2800" i="1" dirty="0"/>
              <a:t> </a:t>
            </a:r>
          </a:p>
          <a:p>
            <a:endParaRPr lang="en-GB" dirty="0"/>
          </a:p>
        </p:txBody>
      </p:sp>
    </p:spTree>
    <p:extLst>
      <p:ext uri="{BB962C8B-B14F-4D97-AF65-F5344CB8AC3E}">
        <p14:creationId xmlns:p14="http://schemas.microsoft.com/office/powerpoint/2010/main" val="142498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Student Council </a:t>
            </a:r>
            <a:r>
              <a:rPr lang="en-GB" dirty="0" smtClean="0"/>
              <a:t>2020/21</a:t>
            </a:r>
            <a:endParaRPr lang="en-GB" dirty="0"/>
          </a:p>
        </p:txBody>
      </p:sp>
      <p:sp>
        <p:nvSpPr>
          <p:cNvPr id="3" name="Content Placeholder 2"/>
          <p:cNvSpPr>
            <a:spLocks noGrp="1"/>
          </p:cNvSpPr>
          <p:nvPr>
            <p:ph idx="1"/>
          </p:nvPr>
        </p:nvSpPr>
        <p:spPr>
          <a:xfrm>
            <a:off x="179512" y="1412776"/>
            <a:ext cx="8136904" cy="4713387"/>
          </a:xfrm>
        </p:spPr>
        <p:txBody>
          <a:bodyPr>
            <a:normAutofit fontScale="92500" lnSpcReduction="10000"/>
          </a:bodyPr>
          <a:lstStyle/>
          <a:p>
            <a:r>
              <a:rPr lang="en-GB" sz="3600" dirty="0"/>
              <a:t>We </a:t>
            </a:r>
            <a:r>
              <a:rPr lang="en-GB" sz="3600" dirty="0" smtClean="0"/>
              <a:t>usually meet </a:t>
            </a:r>
            <a:r>
              <a:rPr lang="en-GB" sz="3600" dirty="0"/>
              <a:t>weekly as a council in the student reps room near </a:t>
            </a:r>
            <a:r>
              <a:rPr lang="en-GB" sz="3600" dirty="0" smtClean="0"/>
              <a:t>Costa. </a:t>
            </a:r>
          </a:p>
          <a:p>
            <a:r>
              <a:rPr lang="en-GB" sz="3600" dirty="0" smtClean="0"/>
              <a:t>We </a:t>
            </a:r>
            <a:r>
              <a:rPr lang="en-GB" sz="3600" dirty="0"/>
              <a:t>will have </a:t>
            </a:r>
            <a:r>
              <a:rPr lang="en-GB" sz="3600" dirty="0" smtClean="0"/>
              <a:t>Presidential elections </a:t>
            </a:r>
            <a:r>
              <a:rPr lang="en-GB" sz="3600" dirty="0" smtClean="0"/>
              <a:t>via an online vote cast by all A1 students between Monday 29</a:t>
            </a:r>
            <a:r>
              <a:rPr lang="en-GB" sz="3600" baseline="30000" dirty="0" smtClean="0"/>
              <a:t>th</a:t>
            </a:r>
            <a:r>
              <a:rPr lang="en-GB" sz="3600" dirty="0" smtClean="0"/>
              <a:t> June and Friday 3</a:t>
            </a:r>
            <a:r>
              <a:rPr lang="en-GB" sz="3600" baseline="30000" dirty="0" smtClean="0"/>
              <a:t>rd</a:t>
            </a:r>
            <a:r>
              <a:rPr lang="en-GB" sz="3600" dirty="0" smtClean="0"/>
              <a:t> July. New Student Council President announced around midday on the 3</a:t>
            </a:r>
            <a:r>
              <a:rPr lang="en-GB" sz="3600" baseline="30000" dirty="0" smtClean="0"/>
              <a:t>rd</a:t>
            </a:r>
            <a:r>
              <a:rPr lang="en-GB" sz="3600" dirty="0" smtClean="0"/>
              <a:t> July.</a:t>
            </a:r>
            <a:endParaRPr lang="en-GB" sz="3600" dirty="0"/>
          </a:p>
          <a:p>
            <a:r>
              <a:rPr lang="en-GB" sz="3600" dirty="0"/>
              <a:t>Don’t hold back…..get involved in </a:t>
            </a:r>
            <a:r>
              <a:rPr lang="en-GB" sz="3600" i="1" dirty="0"/>
              <a:t>YOUR Student Council </a:t>
            </a:r>
          </a:p>
          <a:p>
            <a:endParaRPr lang="en-GB" sz="3600" i="1" dirty="0"/>
          </a:p>
          <a:p>
            <a:endParaRPr lang="en-GB" sz="3600" dirty="0"/>
          </a:p>
        </p:txBody>
      </p:sp>
    </p:spTree>
    <p:extLst>
      <p:ext uri="{BB962C8B-B14F-4D97-AF65-F5344CB8AC3E}">
        <p14:creationId xmlns:p14="http://schemas.microsoft.com/office/powerpoint/2010/main" val="3382189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DE616-149F-49F4-B1BF-47D976011C50}"/>
              </a:ext>
            </a:extLst>
          </p:cNvPr>
          <p:cNvSpPr>
            <a:spLocks noGrp="1"/>
          </p:cNvSpPr>
          <p:nvPr>
            <p:ph type="title"/>
          </p:nvPr>
        </p:nvSpPr>
        <p:spPr/>
        <p:txBody>
          <a:bodyPr/>
          <a:lstStyle/>
          <a:p>
            <a:r>
              <a:rPr lang="en-GB" dirty="0"/>
              <a:t>Student Council </a:t>
            </a:r>
            <a:r>
              <a:rPr lang="en-GB" dirty="0" smtClean="0"/>
              <a:t>2020/21</a:t>
            </a:r>
            <a:endParaRPr lang="en-GB" dirty="0"/>
          </a:p>
        </p:txBody>
      </p:sp>
      <p:sp>
        <p:nvSpPr>
          <p:cNvPr id="3" name="Content Placeholder 2">
            <a:extLst>
              <a:ext uri="{FF2B5EF4-FFF2-40B4-BE49-F238E27FC236}">
                <a16:creationId xmlns:a16="http://schemas.microsoft.com/office/drawing/2014/main" id="{12EA3C81-799A-4788-A33E-D9412E6B993F}"/>
              </a:ext>
            </a:extLst>
          </p:cNvPr>
          <p:cNvSpPr>
            <a:spLocks noGrp="1"/>
          </p:cNvSpPr>
          <p:nvPr>
            <p:ph idx="1"/>
          </p:nvPr>
        </p:nvSpPr>
        <p:spPr>
          <a:xfrm>
            <a:off x="457200" y="1556792"/>
            <a:ext cx="7620000" cy="4844008"/>
          </a:xfrm>
        </p:spPr>
        <p:txBody>
          <a:bodyPr>
            <a:normAutofit fontScale="92500"/>
          </a:bodyPr>
          <a:lstStyle/>
          <a:p>
            <a:pPr marL="114300" indent="0">
              <a:buNone/>
            </a:pPr>
            <a:r>
              <a:rPr lang="en-GB" sz="2800" dirty="0"/>
              <a:t>We are now looking for a student to stand as president for </a:t>
            </a:r>
            <a:r>
              <a:rPr lang="en-GB" sz="2800" dirty="0" smtClean="0"/>
              <a:t>Student </a:t>
            </a:r>
            <a:r>
              <a:rPr lang="en-GB" sz="2800" dirty="0"/>
              <a:t>Council…so answer these questions:</a:t>
            </a:r>
          </a:p>
          <a:p>
            <a:pPr marL="114300" indent="0">
              <a:buNone/>
            </a:pPr>
            <a:endParaRPr lang="en-GB" sz="2400" dirty="0"/>
          </a:p>
          <a:p>
            <a:r>
              <a:rPr lang="en-GB" sz="2800" dirty="0"/>
              <a:t>Are you a leader in the making?</a:t>
            </a:r>
          </a:p>
          <a:p>
            <a:r>
              <a:rPr lang="en-GB" sz="2800" dirty="0"/>
              <a:t>Are you reliable and have a great attendance record?</a:t>
            </a:r>
          </a:p>
          <a:p>
            <a:r>
              <a:rPr lang="en-GB" sz="2800" dirty="0"/>
              <a:t>Are you confident enough to speak to senior leaders in college and deliver short talks to students? </a:t>
            </a:r>
          </a:p>
          <a:p>
            <a:endParaRPr lang="en-GB" dirty="0"/>
          </a:p>
          <a:p>
            <a:pPr marL="114300" indent="0">
              <a:buNone/>
            </a:pPr>
            <a:r>
              <a:rPr lang="en-GB" sz="2400" i="1" dirty="0"/>
              <a:t>You will be given support and guidance by </a:t>
            </a:r>
            <a:r>
              <a:rPr lang="en-GB" sz="2400" i="1" dirty="0" smtClean="0"/>
              <a:t>College </a:t>
            </a:r>
            <a:r>
              <a:rPr lang="en-GB" sz="2400" i="1" dirty="0"/>
              <a:t>Chaplain Jean </a:t>
            </a:r>
            <a:r>
              <a:rPr lang="en-GB" sz="2400" i="1" dirty="0" err="1" smtClean="0"/>
              <a:t>Hurlston</a:t>
            </a:r>
            <a:r>
              <a:rPr lang="en-GB" sz="2400" i="1" dirty="0" smtClean="0"/>
              <a:t> and Senior Tutor Rick Allanson</a:t>
            </a:r>
            <a:endParaRPr lang="en-GB" sz="2400" i="1" dirty="0"/>
          </a:p>
        </p:txBody>
      </p:sp>
    </p:spTree>
    <p:extLst>
      <p:ext uri="{BB962C8B-B14F-4D97-AF65-F5344CB8AC3E}">
        <p14:creationId xmlns:p14="http://schemas.microsoft.com/office/powerpoint/2010/main" val="1326178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9BBF7-463F-42AB-BDF0-C3D6D491C393}"/>
              </a:ext>
            </a:extLst>
          </p:cNvPr>
          <p:cNvSpPr>
            <a:spLocks noGrp="1"/>
          </p:cNvSpPr>
          <p:nvPr>
            <p:ph type="title"/>
          </p:nvPr>
        </p:nvSpPr>
        <p:spPr/>
        <p:txBody>
          <a:bodyPr/>
          <a:lstStyle/>
          <a:p>
            <a:r>
              <a:rPr lang="en-GB" dirty="0"/>
              <a:t>Student Council </a:t>
            </a:r>
            <a:r>
              <a:rPr lang="en-GB" dirty="0" smtClean="0"/>
              <a:t>2020/21</a:t>
            </a:r>
            <a:endParaRPr lang="en-GB" dirty="0"/>
          </a:p>
        </p:txBody>
      </p:sp>
      <p:sp>
        <p:nvSpPr>
          <p:cNvPr id="3" name="Content Placeholder 2">
            <a:extLst>
              <a:ext uri="{FF2B5EF4-FFF2-40B4-BE49-F238E27FC236}">
                <a16:creationId xmlns:a16="http://schemas.microsoft.com/office/drawing/2014/main" id="{733530B3-9CAA-4F66-B35C-A878CC177284}"/>
              </a:ext>
            </a:extLst>
          </p:cNvPr>
          <p:cNvSpPr>
            <a:spLocks noGrp="1"/>
          </p:cNvSpPr>
          <p:nvPr>
            <p:ph idx="1"/>
          </p:nvPr>
        </p:nvSpPr>
        <p:spPr>
          <a:xfrm>
            <a:off x="447137" y="1485173"/>
            <a:ext cx="7620000" cy="4916507"/>
          </a:xfrm>
        </p:spPr>
        <p:txBody>
          <a:bodyPr>
            <a:noAutofit/>
          </a:bodyPr>
          <a:lstStyle/>
          <a:p>
            <a:r>
              <a:rPr lang="en-GB" sz="3200" dirty="0"/>
              <a:t>Following </a:t>
            </a:r>
            <a:r>
              <a:rPr lang="en-GB" sz="3200" dirty="0" smtClean="0"/>
              <a:t>the vote, </a:t>
            </a:r>
            <a:r>
              <a:rPr lang="en-GB" sz="3200" dirty="0" smtClean="0"/>
              <a:t>in July the </a:t>
            </a:r>
            <a:r>
              <a:rPr lang="en-GB" sz="3200" dirty="0"/>
              <a:t>student with the highest number of votes will become president and the runner up will serve as </a:t>
            </a:r>
            <a:r>
              <a:rPr lang="en-GB" sz="3200" dirty="0" smtClean="0"/>
              <a:t>vice-president</a:t>
            </a:r>
            <a:endParaRPr lang="en-GB" sz="3200" dirty="0"/>
          </a:p>
          <a:p>
            <a:pPr marL="114300" indent="0">
              <a:buNone/>
            </a:pPr>
            <a:endParaRPr lang="en-GB" sz="3200" dirty="0"/>
          </a:p>
          <a:p>
            <a:r>
              <a:rPr lang="en-GB" sz="3200" dirty="0"/>
              <a:t>We are also looking for students to serve as members of the student council who can take a lead in several key </a:t>
            </a:r>
            <a:r>
              <a:rPr lang="en-GB" sz="3200" dirty="0" smtClean="0"/>
              <a:t>areas. </a:t>
            </a:r>
            <a:endParaRPr lang="en-GB" sz="3200" dirty="0"/>
          </a:p>
        </p:txBody>
      </p:sp>
    </p:spTree>
    <p:extLst>
      <p:ext uri="{BB962C8B-B14F-4D97-AF65-F5344CB8AC3E}">
        <p14:creationId xmlns:p14="http://schemas.microsoft.com/office/powerpoint/2010/main" val="4075583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Student Council </a:t>
            </a:r>
            <a:r>
              <a:rPr lang="en-GB" dirty="0" smtClean="0"/>
              <a:t>2020/21</a:t>
            </a:r>
            <a:endParaRPr lang="en-GB" dirty="0"/>
          </a:p>
        </p:txBody>
      </p:sp>
      <p:sp>
        <p:nvSpPr>
          <p:cNvPr id="3" name="Content Placeholder 2"/>
          <p:cNvSpPr>
            <a:spLocks noGrp="1"/>
          </p:cNvSpPr>
          <p:nvPr>
            <p:ph idx="1"/>
          </p:nvPr>
        </p:nvSpPr>
        <p:spPr>
          <a:xfrm>
            <a:off x="457200" y="1628800"/>
            <a:ext cx="7620000" cy="4772000"/>
          </a:xfrm>
        </p:spPr>
        <p:txBody>
          <a:bodyPr>
            <a:normAutofit lnSpcReduction="10000"/>
          </a:bodyPr>
          <a:lstStyle/>
          <a:p>
            <a:pPr marL="0" indent="0">
              <a:buNone/>
            </a:pPr>
            <a:r>
              <a:rPr lang="en-GB" sz="3500" i="1" dirty="0"/>
              <a:t>Could you be our next…???</a:t>
            </a:r>
          </a:p>
          <a:p>
            <a:pPr marL="0" indent="0">
              <a:buNone/>
            </a:pPr>
            <a:endParaRPr lang="en-GB" sz="3500" i="1" dirty="0"/>
          </a:p>
          <a:p>
            <a:r>
              <a:rPr lang="en-GB" sz="2800" dirty="0"/>
              <a:t>ECO/Environmental Officer</a:t>
            </a:r>
          </a:p>
          <a:p>
            <a:r>
              <a:rPr lang="en-GB" sz="2800" dirty="0"/>
              <a:t>Equality and Diversity Officer</a:t>
            </a:r>
          </a:p>
          <a:p>
            <a:r>
              <a:rPr lang="en-GB" sz="2800" dirty="0"/>
              <a:t>Charities Officer</a:t>
            </a:r>
          </a:p>
          <a:p>
            <a:r>
              <a:rPr lang="en-GB" sz="2800" dirty="0"/>
              <a:t>Health Officer</a:t>
            </a:r>
          </a:p>
          <a:p>
            <a:r>
              <a:rPr lang="en-GB" sz="2800" dirty="0"/>
              <a:t>Marketing/Events Officer</a:t>
            </a:r>
          </a:p>
          <a:p>
            <a:r>
              <a:rPr lang="en-GB" sz="2800" dirty="0"/>
              <a:t>Tutor Reps Officer</a:t>
            </a:r>
          </a:p>
          <a:p>
            <a:r>
              <a:rPr lang="en-GB" sz="2800" dirty="0"/>
              <a:t>Teaching &amp; Learning Officer</a:t>
            </a:r>
          </a:p>
          <a:p>
            <a:endParaRPr lang="en-GB" sz="2800" dirty="0"/>
          </a:p>
          <a:p>
            <a:pPr marL="114300" indent="0">
              <a:buNone/>
            </a:pPr>
            <a:endParaRPr lang="en-GB" dirty="0"/>
          </a:p>
        </p:txBody>
      </p:sp>
    </p:spTree>
    <p:extLst>
      <p:ext uri="{BB962C8B-B14F-4D97-AF65-F5344CB8AC3E}">
        <p14:creationId xmlns:p14="http://schemas.microsoft.com/office/powerpoint/2010/main" val="3255962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F3838-C470-45A2-A74B-61306580441D}"/>
              </a:ext>
            </a:extLst>
          </p:cNvPr>
          <p:cNvSpPr>
            <a:spLocks noGrp="1"/>
          </p:cNvSpPr>
          <p:nvPr>
            <p:ph type="title"/>
          </p:nvPr>
        </p:nvSpPr>
        <p:spPr/>
        <p:txBody>
          <a:bodyPr/>
          <a:lstStyle/>
          <a:p>
            <a:r>
              <a:rPr lang="en-GB" dirty="0"/>
              <a:t>Student Council </a:t>
            </a:r>
            <a:r>
              <a:rPr lang="en-GB" dirty="0" smtClean="0"/>
              <a:t>2020/21</a:t>
            </a:r>
            <a:endParaRPr lang="en-GB" dirty="0"/>
          </a:p>
        </p:txBody>
      </p:sp>
      <p:sp>
        <p:nvSpPr>
          <p:cNvPr id="3" name="Content Placeholder 2">
            <a:extLst>
              <a:ext uri="{FF2B5EF4-FFF2-40B4-BE49-F238E27FC236}">
                <a16:creationId xmlns:a16="http://schemas.microsoft.com/office/drawing/2014/main" id="{F8A5A6E7-956F-4591-A027-37EB8205BDE1}"/>
              </a:ext>
            </a:extLst>
          </p:cNvPr>
          <p:cNvSpPr>
            <a:spLocks noGrp="1"/>
          </p:cNvSpPr>
          <p:nvPr>
            <p:ph idx="1"/>
          </p:nvPr>
        </p:nvSpPr>
        <p:spPr/>
        <p:txBody>
          <a:bodyPr>
            <a:normAutofit/>
          </a:bodyPr>
          <a:lstStyle/>
          <a:p>
            <a:pPr marL="114300" indent="0">
              <a:buNone/>
            </a:pPr>
            <a:r>
              <a:rPr lang="en-GB" sz="2400" dirty="0"/>
              <a:t>Benefits: </a:t>
            </a:r>
          </a:p>
          <a:p>
            <a:r>
              <a:rPr lang="en-GB" sz="2400" dirty="0"/>
              <a:t>Being an active member of the Student Council looks great on your </a:t>
            </a:r>
            <a:r>
              <a:rPr lang="en-GB" sz="2400" dirty="0" smtClean="0"/>
              <a:t>CV/Personal Statement</a:t>
            </a:r>
            <a:endParaRPr lang="en-GB" sz="2400" dirty="0"/>
          </a:p>
          <a:p>
            <a:r>
              <a:rPr lang="en-GB" sz="2400" dirty="0"/>
              <a:t>You can make a real lasting difference to student life</a:t>
            </a:r>
          </a:p>
          <a:p>
            <a:endParaRPr lang="en-GB" dirty="0"/>
          </a:p>
          <a:p>
            <a:pPr marL="114300" indent="0">
              <a:buNone/>
            </a:pPr>
            <a:r>
              <a:rPr lang="en-GB" sz="2400" dirty="0"/>
              <a:t>For further details</a:t>
            </a:r>
            <a:r>
              <a:rPr lang="en-GB" sz="2400" dirty="0" smtClean="0"/>
              <a:t>:</a:t>
            </a:r>
          </a:p>
          <a:p>
            <a:pPr marL="114300" indent="0">
              <a:buNone/>
            </a:pPr>
            <a:endParaRPr lang="en-GB" sz="2400" dirty="0"/>
          </a:p>
          <a:p>
            <a:r>
              <a:rPr lang="en-GB" sz="2400" dirty="0" smtClean="0"/>
              <a:t>See College Community on Canvas with minutes from previous meetings </a:t>
            </a:r>
            <a:r>
              <a:rPr lang="en-GB" sz="2400" dirty="0" smtClean="0"/>
              <a:t>available</a:t>
            </a:r>
          </a:p>
          <a:p>
            <a:r>
              <a:rPr lang="en-GB" sz="2400" dirty="0" smtClean="0"/>
              <a:t>Email Rick ral@asfc.ac.uk</a:t>
            </a:r>
            <a:endParaRPr lang="en-GB" sz="2400" dirty="0"/>
          </a:p>
        </p:txBody>
      </p:sp>
    </p:spTree>
    <p:extLst>
      <p:ext uri="{BB962C8B-B14F-4D97-AF65-F5344CB8AC3E}">
        <p14:creationId xmlns:p14="http://schemas.microsoft.com/office/powerpoint/2010/main" val="4225589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3158C-A19E-450F-BB89-626C63F917B1}"/>
              </a:ext>
            </a:extLst>
          </p:cNvPr>
          <p:cNvSpPr>
            <a:spLocks noGrp="1"/>
          </p:cNvSpPr>
          <p:nvPr>
            <p:ph type="title"/>
          </p:nvPr>
        </p:nvSpPr>
        <p:spPr/>
        <p:txBody>
          <a:bodyPr/>
          <a:lstStyle/>
          <a:p>
            <a:r>
              <a:rPr lang="en-GB" dirty="0"/>
              <a:t>Student Council </a:t>
            </a:r>
            <a:r>
              <a:rPr lang="en-GB" dirty="0" smtClean="0"/>
              <a:t>2020/21</a:t>
            </a:r>
            <a:endParaRPr lang="en-GB" dirty="0"/>
          </a:p>
        </p:txBody>
      </p:sp>
      <p:sp>
        <p:nvSpPr>
          <p:cNvPr id="3" name="Content Placeholder 2">
            <a:extLst>
              <a:ext uri="{FF2B5EF4-FFF2-40B4-BE49-F238E27FC236}">
                <a16:creationId xmlns:a16="http://schemas.microsoft.com/office/drawing/2014/main" id="{A89F798F-B14F-4813-88CC-378FD1C26940}"/>
              </a:ext>
            </a:extLst>
          </p:cNvPr>
          <p:cNvSpPr>
            <a:spLocks noGrp="1"/>
          </p:cNvSpPr>
          <p:nvPr>
            <p:ph idx="1"/>
          </p:nvPr>
        </p:nvSpPr>
        <p:spPr>
          <a:xfrm>
            <a:off x="457200" y="1417638"/>
            <a:ext cx="7620000" cy="4983162"/>
          </a:xfrm>
        </p:spPr>
        <p:txBody>
          <a:bodyPr>
            <a:noAutofit/>
          </a:bodyPr>
          <a:lstStyle/>
          <a:p>
            <a:pPr marL="114300" indent="0">
              <a:buNone/>
            </a:pPr>
            <a:r>
              <a:rPr lang="en-GB" sz="2800" i="1" dirty="0"/>
              <a:t>Ok…what’s next</a:t>
            </a:r>
            <a:r>
              <a:rPr lang="en-GB" sz="2800" i="1" dirty="0" smtClean="0"/>
              <a:t>??</a:t>
            </a:r>
          </a:p>
          <a:p>
            <a:pPr marL="114300" indent="0">
              <a:buNone/>
            </a:pPr>
            <a:endParaRPr lang="en-GB" sz="2800" dirty="0"/>
          </a:p>
          <a:p>
            <a:r>
              <a:rPr lang="en-GB" sz="1800" dirty="0" smtClean="0"/>
              <a:t>To apply to be the Student Council President or a council role please email Senior Tutor Rick Allanson </a:t>
            </a:r>
            <a:r>
              <a:rPr lang="en-GB" sz="1800" dirty="0" smtClean="0">
                <a:hlinkClick r:id="rId2"/>
              </a:rPr>
              <a:t>ral@asfc.ac.uk</a:t>
            </a:r>
            <a:r>
              <a:rPr lang="en-GB" sz="1800" dirty="0" smtClean="0"/>
              <a:t> </a:t>
            </a:r>
            <a:r>
              <a:rPr lang="en-GB" sz="1800" dirty="0"/>
              <a:t> </a:t>
            </a:r>
            <a:r>
              <a:rPr lang="en-GB" sz="1800" dirty="0" smtClean="0"/>
              <a:t>by the </a:t>
            </a:r>
            <a:r>
              <a:rPr lang="en-GB" sz="1800" dirty="0" smtClean="0"/>
              <a:t>24</a:t>
            </a:r>
            <a:r>
              <a:rPr lang="en-GB" sz="1800" baseline="30000" dirty="0" smtClean="0"/>
              <a:t>th</a:t>
            </a:r>
            <a:r>
              <a:rPr lang="en-GB" sz="1800" dirty="0" smtClean="0"/>
              <a:t> June, President candidates </a:t>
            </a:r>
            <a:r>
              <a:rPr lang="en-GB" sz="1800" dirty="0" smtClean="0"/>
              <a:t>will need to send an attached video as described on the next slide. To become an ASFC student council member, indicate your interest in an officer role previously highlighted and email Rick by the 24th.</a:t>
            </a:r>
          </a:p>
          <a:p>
            <a:r>
              <a:rPr lang="en-GB" sz="1800" b="1" i="1" dirty="0" smtClean="0"/>
              <a:t>Please </a:t>
            </a:r>
            <a:r>
              <a:rPr lang="en-GB" sz="1800" b="1" i="1" dirty="0"/>
              <a:t>be aware that you will not be considered for a role on Student Council, if you are behind with your college work or have a poor attendance </a:t>
            </a:r>
            <a:r>
              <a:rPr lang="en-GB" sz="1800" b="1" i="1" dirty="0" smtClean="0"/>
              <a:t>record. A panel will meet to consider all applicants.</a:t>
            </a:r>
          </a:p>
          <a:p>
            <a:r>
              <a:rPr lang="en-GB" sz="1800" b="1" i="1" dirty="0" smtClean="0"/>
              <a:t>Results will be announced 3</a:t>
            </a:r>
            <a:r>
              <a:rPr lang="en-GB" sz="1800" b="1" i="1" baseline="30000" dirty="0" smtClean="0"/>
              <a:t>rd</a:t>
            </a:r>
            <a:r>
              <a:rPr lang="en-GB" sz="1800" b="1" i="1" dirty="0" smtClean="0"/>
              <a:t> July and an initial meeting will take place via Microsoft Teams with Rick Allanson on Wednesday 8/7/20 at 1pm. He will email you if you are successful in your application.</a:t>
            </a:r>
            <a:endParaRPr lang="en-GB" sz="1800" b="1" i="1" dirty="0"/>
          </a:p>
        </p:txBody>
      </p:sp>
    </p:spTree>
    <p:extLst>
      <p:ext uri="{BB962C8B-B14F-4D97-AF65-F5344CB8AC3E}">
        <p14:creationId xmlns:p14="http://schemas.microsoft.com/office/powerpoint/2010/main" val="1813800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you are applying to be the Student Council President:</a:t>
            </a:r>
            <a:endParaRPr lang="en-GB" dirty="0"/>
          </a:p>
        </p:txBody>
      </p:sp>
      <p:sp>
        <p:nvSpPr>
          <p:cNvPr id="3" name="Content Placeholder 2"/>
          <p:cNvSpPr>
            <a:spLocks noGrp="1"/>
          </p:cNvSpPr>
          <p:nvPr>
            <p:ph idx="1"/>
          </p:nvPr>
        </p:nvSpPr>
        <p:spPr/>
        <p:txBody>
          <a:bodyPr>
            <a:normAutofit/>
          </a:bodyPr>
          <a:lstStyle/>
          <a:p>
            <a:r>
              <a:rPr lang="en-GB" dirty="0" smtClean="0"/>
              <a:t>Email Rick Allanson </a:t>
            </a:r>
            <a:r>
              <a:rPr lang="en-GB" dirty="0" smtClean="0">
                <a:hlinkClick r:id="rId2"/>
              </a:rPr>
              <a:t>ral@asfc.ac.uk</a:t>
            </a:r>
            <a:r>
              <a:rPr lang="en-GB" dirty="0" smtClean="0"/>
              <a:t> immediately </a:t>
            </a:r>
            <a:r>
              <a:rPr lang="en-GB" dirty="0" smtClean="0"/>
              <a:t>if you need </a:t>
            </a:r>
            <a:r>
              <a:rPr lang="en-GB" dirty="0" smtClean="0"/>
              <a:t>support making your election </a:t>
            </a:r>
            <a:r>
              <a:rPr lang="en-GB" dirty="0" smtClean="0"/>
              <a:t>video</a:t>
            </a:r>
          </a:p>
          <a:p>
            <a:r>
              <a:rPr lang="en-GB" dirty="0" smtClean="0"/>
              <a:t>Please </a:t>
            </a:r>
            <a:r>
              <a:rPr lang="en-GB" dirty="0" smtClean="0"/>
              <a:t>send an election video promoting yourself to Rick by the 24</a:t>
            </a:r>
            <a:r>
              <a:rPr lang="en-GB" baseline="30000" dirty="0" smtClean="0"/>
              <a:t>th</a:t>
            </a:r>
            <a:r>
              <a:rPr lang="en-GB" dirty="0" smtClean="0"/>
              <a:t> June 2020 of no more than 120 seconds</a:t>
            </a:r>
          </a:p>
          <a:p>
            <a:r>
              <a:rPr lang="en-GB" dirty="0" smtClean="0"/>
              <a:t>Please consider your video will be viewed by all A1 students and potentially beyond (through marketing </a:t>
            </a:r>
            <a:r>
              <a:rPr lang="en-GB" dirty="0" err="1" smtClean="0"/>
              <a:t>etc</a:t>
            </a:r>
            <a:r>
              <a:rPr lang="en-GB" dirty="0" smtClean="0"/>
              <a:t>) so professionalism is of paramount importance</a:t>
            </a:r>
          </a:p>
          <a:p>
            <a:r>
              <a:rPr lang="en-GB" dirty="0" smtClean="0"/>
              <a:t>Please answer the following 3 questions:</a:t>
            </a:r>
          </a:p>
          <a:p>
            <a:r>
              <a:rPr lang="en-GB" dirty="0" smtClean="0"/>
              <a:t>1. Who are you? Course </a:t>
            </a:r>
            <a:r>
              <a:rPr lang="en-GB" dirty="0" err="1" smtClean="0"/>
              <a:t>etc</a:t>
            </a:r>
            <a:r>
              <a:rPr lang="en-GB" dirty="0" smtClean="0"/>
              <a:t> Interests, link to role? Tell us a bit about yourself</a:t>
            </a:r>
          </a:p>
          <a:p>
            <a:r>
              <a:rPr lang="en-GB" dirty="0" smtClean="0"/>
              <a:t>2. Why do you want to be the Student Council President?</a:t>
            </a:r>
          </a:p>
          <a:p>
            <a:r>
              <a:rPr lang="en-GB" dirty="0" smtClean="0"/>
              <a:t>3. Why should students vote for you?</a:t>
            </a:r>
            <a:endParaRPr lang="en-GB" dirty="0"/>
          </a:p>
        </p:txBody>
      </p:sp>
    </p:spTree>
    <p:extLst>
      <p:ext uri="{BB962C8B-B14F-4D97-AF65-F5344CB8AC3E}">
        <p14:creationId xmlns:p14="http://schemas.microsoft.com/office/powerpoint/2010/main" val="18290894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227</TotalTime>
  <Words>595</Words>
  <Application>Microsoft Office PowerPoint</Application>
  <PresentationFormat>On-screen Show (4:3)</PresentationFormat>
  <Paragraphs>64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Adjacency</vt:lpstr>
      <vt:lpstr>ASFC Student Council 2020/21</vt:lpstr>
      <vt:lpstr>Student Council 2020/21</vt:lpstr>
      <vt:lpstr>Student Council 2020/21</vt:lpstr>
      <vt:lpstr>Student Council 2020/21</vt:lpstr>
      <vt:lpstr>Student Council 2020/21</vt:lpstr>
      <vt:lpstr>Student Council 2020/21</vt:lpstr>
      <vt:lpstr>Student Council 2020/21</vt:lpstr>
      <vt:lpstr>Student Council 2020/21</vt:lpstr>
      <vt:lpstr>If you are applying to be the Student Council President:</vt:lpstr>
    </vt:vector>
  </TitlesOfParts>
  <Company>Ashton Sixth Form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Council 2013/14</dc:title>
  <dc:creator>Ashton Sixth Form College</dc:creator>
  <cp:lastModifiedBy>Richard Allanson</cp:lastModifiedBy>
  <cp:revision>34</cp:revision>
  <dcterms:created xsi:type="dcterms:W3CDTF">2013-09-20T15:31:00Z</dcterms:created>
  <dcterms:modified xsi:type="dcterms:W3CDTF">2020-06-17T11:27:52Z</dcterms:modified>
</cp:coreProperties>
</file>