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64" r:id="rId4"/>
    <p:sldId id="257" r:id="rId5"/>
    <p:sldId id="262" r:id="rId6"/>
    <p:sldId id="258" r:id="rId7"/>
    <p:sldId id="259" r:id="rId8"/>
    <p:sldId id="260" r:id="rId9"/>
    <p:sldId id="274" r:id="rId10"/>
    <p:sldId id="270" r:id="rId11"/>
    <p:sldId id="261" r:id="rId12"/>
    <p:sldId id="267" r:id="rId13"/>
    <p:sldId id="273" r:id="rId14"/>
    <p:sldId id="271" r:id="rId15"/>
    <p:sldId id="263" r:id="rId16"/>
    <p:sldId id="26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FF084-4A2C-48BD-A070-2933F11F5D3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2B8A4C-9C36-498B-BF08-76A16BB15FAE}">
      <dgm:prSet phldrT="[Text]" phldr="1"/>
      <dgm:spPr/>
      <dgm:t>
        <a:bodyPr/>
        <a:lstStyle/>
        <a:p>
          <a:endParaRPr lang="en-GB" dirty="0"/>
        </a:p>
      </dgm:t>
    </dgm:pt>
    <dgm:pt modelId="{1AF92D73-2614-4E51-B465-987C5193311E}" type="parTrans" cxnId="{2C929A1E-B3F5-4955-AF38-D6D54252FFF9}">
      <dgm:prSet/>
      <dgm:spPr/>
      <dgm:t>
        <a:bodyPr/>
        <a:lstStyle/>
        <a:p>
          <a:endParaRPr lang="en-GB"/>
        </a:p>
      </dgm:t>
    </dgm:pt>
    <dgm:pt modelId="{CE8A7855-005B-42AC-A396-542909267B61}" type="sibTrans" cxnId="{2C929A1E-B3F5-4955-AF38-D6D54252FFF9}">
      <dgm:prSet/>
      <dgm:spPr/>
      <dgm:t>
        <a:bodyPr/>
        <a:lstStyle/>
        <a:p>
          <a:endParaRPr lang="en-GB"/>
        </a:p>
      </dgm:t>
    </dgm:pt>
    <dgm:pt modelId="{597E8880-5C32-406B-A966-3BAFFB3E572D}">
      <dgm:prSet phldrT="[Text]" phldr="1"/>
      <dgm:spPr/>
      <dgm:t>
        <a:bodyPr/>
        <a:lstStyle/>
        <a:p>
          <a:endParaRPr lang="en-GB"/>
        </a:p>
      </dgm:t>
    </dgm:pt>
    <dgm:pt modelId="{228CA474-E582-4475-8C6D-5B9D66A6EC94}" type="parTrans" cxnId="{791088EA-B6F9-4FDA-9464-4659B9111A38}">
      <dgm:prSet/>
      <dgm:spPr/>
      <dgm:t>
        <a:bodyPr/>
        <a:lstStyle/>
        <a:p>
          <a:endParaRPr lang="en-GB"/>
        </a:p>
      </dgm:t>
    </dgm:pt>
    <dgm:pt modelId="{E06C0E5A-0A03-4BCF-8066-A2B9FECC15E6}" type="sibTrans" cxnId="{791088EA-B6F9-4FDA-9464-4659B9111A38}">
      <dgm:prSet/>
      <dgm:spPr/>
      <dgm:t>
        <a:bodyPr/>
        <a:lstStyle/>
        <a:p>
          <a:endParaRPr lang="en-GB"/>
        </a:p>
      </dgm:t>
    </dgm:pt>
    <dgm:pt modelId="{01F62BF8-4C7B-4EEF-97A2-90D679928ED9}">
      <dgm:prSet phldrT="[Text]"/>
      <dgm:spPr/>
      <dgm:t>
        <a:bodyPr/>
        <a:lstStyle/>
        <a:p>
          <a:r>
            <a:rPr lang="en-GB" dirty="0" smtClean="0"/>
            <a:t>Production Log</a:t>
          </a:r>
          <a:endParaRPr lang="en-GB" dirty="0"/>
        </a:p>
      </dgm:t>
    </dgm:pt>
    <dgm:pt modelId="{F869539B-A766-47B9-8448-71C91977CA36}" type="parTrans" cxnId="{F0BCDCDE-B3D9-4E54-8BC2-2FA127FCE3B9}">
      <dgm:prSet/>
      <dgm:spPr/>
      <dgm:t>
        <a:bodyPr/>
        <a:lstStyle/>
        <a:p>
          <a:endParaRPr lang="en-GB"/>
        </a:p>
      </dgm:t>
    </dgm:pt>
    <dgm:pt modelId="{959E28EC-8B61-4C02-9019-1ED62C908D29}" type="sibTrans" cxnId="{F0BCDCDE-B3D9-4E54-8BC2-2FA127FCE3B9}">
      <dgm:prSet/>
      <dgm:spPr/>
      <dgm:t>
        <a:bodyPr/>
        <a:lstStyle/>
        <a:p>
          <a:endParaRPr lang="en-GB"/>
        </a:p>
      </dgm:t>
    </dgm:pt>
    <dgm:pt modelId="{406B68B2-B6FC-41B4-8C7F-98ACD55089C3}">
      <dgm:prSet phldrT="[Text]" phldr="1"/>
      <dgm:spPr/>
      <dgm:t>
        <a:bodyPr/>
        <a:lstStyle/>
        <a:p>
          <a:endParaRPr lang="en-GB" dirty="0"/>
        </a:p>
      </dgm:t>
    </dgm:pt>
    <dgm:pt modelId="{178B57A8-78E2-47D3-B9DD-49323D26EDF9}" type="parTrans" cxnId="{2D7FE02A-343F-4A20-A2DC-1C56C4A67B8F}">
      <dgm:prSet/>
      <dgm:spPr/>
      <dgm:t>
        <a:bodyPr/>
        <a:lstStyle/>
        <a:p>
          <a:endParaRPr lang="en-GB"/>
        </a:p>
      </dgm:t>
    </dgm:pt>
    <dgm:pt modelId="{D0D0C5D8-C456-476C-9C34-FC3B15ED21AE}" type="sibTrans" cxnId="{2D7FE02A-343F-4A20-A2DC-1C56C4A67B8F}">
      <dgm:prSet/>
      <dgm:spPr/>
      <dgm:t>
        <a:bodyPr/>
        <a:lstStyle/>
        <a:p>
          <a:endParaRPr lang="en-GB"/>
        </a:p>
      </dgm:t>
    </dgm:pt>
    <dgm:pt modelId="{5FDEBF83-1229-4CE4-BE8A-88B69BB56C08}">
      <dgm:prSet phldrT="[Text]"/>
      <dgm:spPr/>
      <dgm:t>
        <a:bodyPr/>
        <a:lstStyle/>
        <a:p>
          <a:r>
            <a:rPr lang="en-GB" dirty="0" smtClean="0"/>
            <a:t>Conducting Research</a:t>
          </a:r>
          <a:endParaRPr lang="en-GB" dirty="0"/>
        </a:p>
      </dgm:t>
    </dgm:pt>
    <dgm:pt modelId="{46CA3296-D705-462B-899E-A0B48E906039}" type="parTrans" cxnId="{1F16B03E-09A1-46F9-9110-FB1BBB40FA3B}">
      <dgm:prSet/>
      <dgm:spPr/>
      <dgm:t>
        <a:bodyPr/>
        <a:lstStyle/>
        <a:p>
          <a:endParaRPr lang="en-GB"/>
        </a:p>
      </dgm:t>
    </dgm:pt>
    <dgm:pt modelId="{9DFCD9BC-32B1-468E-A213-040ED97E43BA}" type="sibTrans" cxnId="{1F16B03E-09A1-46F9-9110-FB1BBB40FA3B}">
      <dgm:prSet/>
      <dgm:spPr/>
      <dgm:t>
        <a:bodyPr/>
        <a:lstStyle/>
        <a:p>
          <a:endParaRPr lang="en-GB"/>
        </a:p>
      </dgm:t>
    </dgm:pt>
    <dgm:pt modelId="{6B4C841F-3769-4DFC-BCC0-4BFD1108B446}">
      <dgm:prSet phldrT="[Text]"/>
      <dgm:spPr/>
      <dgm:t>
        <a:bodyPr/>
        <a:lstStyle/>
        <a:p>
          <a:endParaRPr lang="en-GB" dirty="0"/>
        </a:p>
      </dgm:t>
    </dgm:pt>
    <dgm:pt modelId="{9AE6B8EF-53C8-46FF-AA30-61A204C9468A}" type="parTrans" cxnId="{75479986-BF52-4A39-BB5F-0D6D6AB89616}">
      <dgm:prSet/>
      <dgm:spPr/>
      <dgm:t>
        <a:bodyPr/>
        <a:lstStyle/>
        <a:p>
          <a:endParaRPr lang="en-GB"/>
        </a:p>
      </dgm:t>
    </dgm:pt>
    <dgm:pt modelId="{C5993E39-45F6-437B-A1E2-396DE7D57D9F}" type="sibTrans" cxnId="{75479986-BF52-4A39-BB5F-0D6D6AB89616}">
      <dgm:prSet/>
      <dgm:spPr/>
      <dgm:t>
        <a:bodyPr/>
        <a:lstStyle/>
        <a:p>
          <a:endParaRPr lang="en-GB"/>
        </a:p>
      </dgm:t>
    </dgm:pt>
    <dgm:pt modelId="{1A1BA64C-B3A5-45D3-94A2-1B08F9D873DA}">
      <dgm:prSet phldrT="[Text]"/>
      <dgm:spPr/>
      <dgm:t>
        <a:bodyPr/>
        <a:lstStyle/>
        <a:p>
          <a:endParaRPr lang="en-GB" dirty="0"/>
        </a:p>
      </dgm:t>
    </dgm:pt>
    <dgm:pt modelId="{ABF9EC0F-2123-480C-9951-73ED82B02E93}" type="parTrans" cxnId="{DBCBFBB6-53E0-4187-B058-071C6B0C18EF}">
      <dgm:prSet/>
      <dgm:spPr/>
      <dgm:t>
        <a:bodyPr/>
        <a:lstStyle/>
        <a:p>
          <a:endParaRPr lang="en-GB"/>
        </a:p>
      </dgm:t>
    </dgm:pt>
    <dgm:pt modelId="{904EAD68-35F6-4C54-B0C3-3CF72B965F57}" type="sibTrans" cxnId="{DBCBFBB6-53E0-4187-B058-071C6B0C18EF}">
      <dgm:prSet/>
      <dgm:spPr/>
      <dgm:t>
        <a:bodyPr/>
        <a:lstStyle/>
        <a:p>
          <a:endParaRPr lang="en-GB"/>
        </a:p>
      </dgm:t>
    </dgm:pt>
    <dgm:pt modelId="{19C9B2BD-8F1F-4F80-B153-7DBF20DE6D99}">
      <dgm:prSet phldrT="[Text]"/>
      <dgm:spPr/>
      <dgm:t>
        <a:bodyPr/>
        <a:lstStyle/>
        <a:p>
          <a:r>
            <a:rPr lang="en-GB" dirty="0" smtClean="0"/>
            <a:t>Taught </a:t>
          </a:r>
          <a:r>
            <a:rPr lang="en-GB" dirty="0" smtClean="0"/>
            <a:t>Element e.g. </a:t>
          </a:r>
          <a:r>
            <a:rPr lang="en-GB" dirty="0" err="1" smtClean="0"/>
            <a:t>FutureLearn</a:t>
          </a:r>
          <a:endParaRPr lang="en-GB" dirty="0"/>
        </a:p>
      </dgm:t>
    </dgm:pt>
    <dgm:pt modelId="{A195ECCD-1C54-42E8-8670-10F865A01604}" type="sibTrans" cxnId="{1BFB2778-4CDE-43A7-8A25-0E1E79304D8C}">
      <dgm:prSet/>
      <dgm:spPr/>
      <dgm:t>
        <a:bodyPr/>
        <a:lstStyle/>
        <a:p>
          <a:endParaRPr lang="en-GB"/>
        </a:p>
      </dgm:t>
    </dgm:pt>
    <dgm:pt modelId="{49F5E032-4EF3-4AA1-BE32-E3EAB9A94803}" type="parTrans" cxnId="{1BFB2778-4CDE-43A7-8A25-0E1E79304D8C}">
      <dgm:prSet/>
      <dgm:spPr/>
      <dgm:t>
        <a:bodyPr/>
        <a:lstStyle/>
        <a:p>
          <a:endParaRPr lang="en-GB"/>
        </a:p>
      </dgm:t>
    </dgm:pt>
    <dgm:pt modelId="{9939C016-D81B-41A8-9B56-E2B3C90DF1BB}">
      <dgm:prSet phldrT="[Text]"/>
      <dgm:spPr/>
      <dgm:t>
        <a:bodyPr/>
        <a:lstStyle/>
        <a:p>
          <a:r>
            <a:rPr lang="en-GB" dirty="0" smtClean="0"/>
            <a:t>Essay or Artefact</a:t>
          </a:r>
          <a:endParaRPr lang="en-GB" dirty="0"/>
        </a:p>
      </dgm:t>
    </dgm:pt>
    <dgm:pt modelId="{509E2A3A-79FF-4B9C-BAA4-37030D571829}" type="parTrans" cxnId="{E095C19F-4979-4323-B361-06A10C2260AB}">
      <dgm:prSet/>
      <dgm:spPr/>
      <dgm:t>
        <a:bodyPr/>
        <a:lstStyle/>
        <a:p>
          <a:endParaRPr lang="en-GB"/>
        </a:p>
      </dgm:t>
    </dgm:pt>
    <dgm:pt modelId="{3A4E0A0C-765B-4C92-A033-0845CCDA1A63}" type="sibTrans" cxnId="{E095C19F-4979-4323-B361-06A10C2260AB}">
      <dgm:prSet/>
      <dgm:spPr/>
      <dgm:t>
        <a:bodyPr/>
        <a:lstStyle/>
        <a:p>
          <a:endParaRPr lang="en-GB"/>
        </a:p>
      </dgm:t>
    </dgm:pt>
    <dgm:pt modelId="{590B524D-4F6E-4098-8901-52CF9407D0D5}">
      <dgm:prSet phldrT="[Text]"/>
      <dgm:spPr/>
      <dgm:t>
        <a:bodyPr/>
        <a:lstStyle/>
        <a:p>
          <a:endParaRPr lang="en-GB" dirty="0"/>
        </a:p>
      </dgm:t>
    </dgm:pt>
    <dgm:pt modelId="{52E72274-0D6A-4DEE-A758-3CE013DB979D}" type="parTrans" cxnId="{98986DCE-DF97-43A8-A05E-1100A3A3CD4E}">
      <dgm:prSet/>
      <dgm:spPr/>
    </dgm:pt>
    <dgm:pt modelId="{DCA6F058-4412-4787-9F9F-B0F085871860}" type="sibTrans" cxnId="{98986DCE-DF97-43A8-A05E-1100A3A3CD4E}">
      <dgm:prSet/>
      <dgm:spPr/>
    </dgm:pt>
    <dgm:pt modelId="{CE42AECF-CC8C-466E-B31D-9AED5A56172F}">
      <dgm:prSet/>
      <dgm:spPr/>
      <dgm:t>
        <a:bodyPr/>
        <a:lstStyle/>
        <a:p>
          <a:r>
            <a:rPr lang="en-US" dirty="0" smtClean="0"/>
            <a:t>Logging everything in Journal</a:t>
          </a:r>
          <a:endParaRPr lang="en-US" dirty="0"/>
        </a:p>
      </dgm:t>
    </dgm:pt>
    <dgm:pt modelId="{5F889AEE-5C8D-4A14-88A5-12734E49E8CD}" type="parTrans" cxnId="{9951801C-9841-44C6-BBD7-5E1E83F2DE74}">
      <dgm:prSet/>
      <dgm:spPr/>
    </dgm:pt>
    <dgm:pt modelId="{18BE7898-0A75-4889-A0AE-71FB0F59C4B8}" type="sibTrans" cxnId="{9951801C-9841-44C6-BBD7-5E1E83F2DE74}">
      <dgm:prSet/>
      <dgm:spPr/>
    </dgm:pt>
    <dgm:pt modelId="{C86924AB-4C1C-4CD1-8E96-CF83B457D63A}">
      <dgm:prSet/>
      <dgm:spPr/>
      <dgm:t>
        <a:bodyPr/>
        <a:lstStyle/>
        <a:p>
          <a:r>
            <a:rPr lang="en-US" dirty="0" smtClean="0"/>
            <a:t>Presentation</a:t>
          </a:r>
          <a:endParaRPr lang="en-US" dirty="0"/>
        </a:p>
      </dgm:t>
    </dgm:pt>
    <dgm:pt modelId="{B624D1D5-3F9F-4DDF-AEBE-286885CDBA3E}" type="parTrans" cxnId="{92C8AFA0-B2DD-4D96-AB2D-FE6613314CA3}">
      <dgm:prSet/>
      <dgm:spPr/>
    </dgm:pt>
    <dgm:pt modelId="{9105728F-F9A8-4656-8D4E-D30AD597C530}" type="sibTrans" cxnId="{92C8AFA0-B2DD-4D96-AB2D-FE6613314CA3}">
      <dgm:prSet/>
      <dgm:spPr/>
    </dgm:pt>
    <dgm:pt modelId="{96B4B130-E967-487A-A551-D7B150C695EE}" type="pres">
      <dgm:prSet presAssocID="{DE5FF084-4A2C-48BD-A070-2933F11F5D3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327A09-19A6-4E3B-BACD-CA38E3C20935}" type="pres">
      <dgm:prSet presAssocID="{B92B8A4C-9C36-498B-BF08-76A16BB15FAE}" presName="composite" presStyleCnt="0"/>
      <dgm:spPr/>
    </dgm:pt>
    <dgm:pt modelId="{2C2DDCF6-4293-4890-879A-48BCF67290E3}" type="pres">
      <dgm:prSet presAssocID="{B92B8A4C-9C36-498B-BF08-76A16BB15FA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A0AAC9-E932-4DA1-A336-1A98CB5625DE}" type="pres">
      <dgm:prSet presAssocID="{B92B8A4C-9C36-498B-BF08-76A16BB15FA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7F064E-F6EC-4CBC-ACDE-538FE3A576CF}" type="pres">
      <dgm:prSet presAssocID="{CE8A7855-005B-42AC-A396-542909267B61}" presName="sp" presStyleCnt="0"/>
      <dgm:spPr/>
    </dgm:pt>
    <dgm:pt modelId="{AFB36150-AD8B-4FFB-ADE6-E96A580BF20D}" type="pres">
      <dgm:prSet presAssocID="{597E8880-5C32-406B-A966-3BAFFB3E572D}" presName="composite" presStyleCnt="0"/>
      <dgm:spPr/>
    </dgm:pt>
    <dgm:pt modelId="{0D75D839-406D-4B69-A7CD-4A4164D3A17F}" type="pres">
      <dgm:prSet presAssocID="{597E8880-5C32-406B-A966-3BAFFB3E572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4FBCF-065E-4BBF-B8BC-8415BAD185EE}" type="pres">
      <dgm:prSet presAssocID="{597E8880-5C32-406B-A966-3BAFFB3E572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BFCA6D-E9A0-4744-B825-5E62D8253E58}" type="pres">
      <dgm:prSet presAssocID="{E06C0E5A-0A03-4BCF-8066-A2B9FECC15E6}" presName="sp" presStyleCnt="0"/>
      <dgm:spPr/>
    </dgm:pt>
    <dgm:pt modelId="{FE72C26A-3AF1-44FC-840B-574C314F1EF3}" type="pres">
      <dgm:prSet presAssocID="{406B68B2-B6FC-41B4-8C7F-98ACD55089C3}" presName="composite" presStyleCnt="0"/>
      <dgm:spPr/>
    </dgm:pt>
    <dgm:pt modelId="{213A954D-FF8A-404D-A624-B6CA6F455C82}" type="pres">
      <dgm:prSet presAssocID="{406B68B2-B6FC-41B4-8C7F-98ACD55089C3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B4C2CF-54EF-4B91-8E47-7E747F3064C1}" type="pres">
      <dgm:prSet presAssocID="{406B68B2-B6FC-41B4-8C7F-98ACD55089C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307A6F-E192-4801-A9B9-B02006666A6E}" type="pres">
      <dgm:prSet presAssocID="{D0D0C5D8-C456-476C-9C34-FC3B15ED21AE}" presName="sp" presStyleCnt="0"/>
      <dgm:spPr/>
    </dgm:pt>
    <dgm:pt modelId="{F3827284-F1C8-4505-9C9C-5031F1FB991E}" type="pres">
      <dgm:prSet presAssocID="{6B4C841F-3769-4DFC-BCC0-4BFD1108B446}" presName="composite" presStyleCnt="0"/>
      <dgm:spPr/>
    </dgm:pt>
    <dgm:pt modelId="{F95BC1BB-D83F-42AC-A261-369A31D7A84D}" type="pres">
      <dgm:prSet presAssocID="{6B4C841F-3769-4DFC-BCC0-4BFD1108B446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EAC9A-891C-46DD-B778-A03A7A845821}" type="pres">
      <dgm:prSet presAssocID="{6B4C841F-3769-4DFC-BCC0-4BFD1108B446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D07CE-1299-4412-99A4-434AF87D85D1}" type="pres">
      <dgm:prSet presAssocID="{C5993E39-45F6-437B-A1E2-396DE7D57D9F}" presName="sp" presStyleCnt="0"/>
      <dgm:spPr/>
    </dgm:pt>
    <dgm:pt modelId="{98801157-78C6-42BB-88EA-0A3C387A23AD}" type="pres">
      <dgm:prSet presAssocID="{1A1BA64C-B3A5-45D3-94A2-1B08F9D873DA}" presName="composite" presStyleCnt="0"/>
      <dgm:spPr/>
    </dgm:pt>
    <dgm:pt modelId="{6E557B2E-3035-448E-BE4D-688DB6E6B401}" type="pres">
      <dgm:prSet presAssocID="{1A1BA64C-B3A5-45D3-94A2-1B08F9D873D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517116-6C44-4019-BC85-72A6677947B5}" type="pres">
      <dgm:prSet presAssocID="{1A1BA64C-B3A5-45D3-94A2-1B08F9D873D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5D6EDE-5524-447A-A81C-3416B75F8294}" type="pres">
      <dgm:prSet presAssocID="{904EAD68-35F6-4C54-B0C3-3CF72B965F57}" presName="sp" presStyleCnt="0"/>
      <dgm:spPr/>
    </dgm:pt>
    <dgm:pt modelId="{93F10229-7F59-4DD7-8DA5-51E97468446A}" type="pres">
      <dgm:prSet presAssocID="{590B524D-4F6E-4098-8901-52CF9407D0D5}" presName="composite" presStyleCnt="0"/>
      <dgm:spPr/>
    </dgm:pt>
    <dgm:pt modelId="{ABE27E14-66A5-4230-BDF1-A6E032A94525}" type="pres">
      <dgm:prSet presAssocID="{590B524D-4F6E-4098-8901-52CF9407D0D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ABDFC-AD0B-4857-8CF4-3B510401A1A4}" type="pres">
      <dgm:prSet presAssocID="{590B524D-4F6E-4098-8901-52CF9407D0D5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2CA69348-963F-4035-9D9E-3DCCB290B4CB}" type="presOf" srcId="{DE5FF084-4A2C-48BD-A070-2933F11F5D35}" destId="{96B4B130-E967-487A-A551-D7B150C695EE}" srcOrd="0" destOrd="0" presId="urn:microsoft.com/office/officeart/2005/8/layout/chevron2"/>
    <dgm:cxn modelId="{1BFB2778-4CDE-43A7-8A25-0E1E79304D8C}" srcId="{B92B8A4C-9C36-498B-BF08-76A16BB15FAE}" destId="{19C9B2BD-8F1F-4F80-B153-7DBF20DE6D99}" srcOrd="0" destOrd="0" parTransId="{49F5E032-4EF3-4AA1-BE32-E3EAB9A94803}" sibTransId="{A195ECCD-1C54-42E8-8670-10F865A01604}"/>
    <dgm:cxn modelId="{1F16B03E-09A1-46F9-9110-FB1BBB40FA3B}" srcId="{406B68B2-B6FC-41B4-8C7F-98ACD55089C3}" destId="{5FDEBF83-1229-4CE4-BE8A-88B69BB56C08}" srcOrd="0" destOrd="0" parTransId="{46CA3296-D705-462B-899E-A0B48E906039}" sibTransId="{9DFCD9BC-32B1-468E-A213-040ED97E43BA}"/>
    <dgm:cxn modelId="{A913FA0D-A925-404E-847A-EBBE24166AB3}" type="presOf" srcId="{01F62BF8-4C7B-4EEF-97A2-90D679928ED9}" destId="{8074FBCF-065E-4BBF-B8BC-8415BAD185EE}" srcOrd="0" destOrd="0" presId="urn:microsoft.com/office/officeart/2005/8/layout/chevron2"/>
    <dgm:cxn modelId="{92C8AFA0-B2DD-4D96-AB2D-FE6613314CA3}" srcId="{590B524D-4F6E-4098-8901-52CF9407D0D5}" destId="{C86924AB-4C1C-4CD1-8E96-CF83B457D63A}" srcOrd="0" destOrd="0" parTransId="{B624D1D5-3F9F-4DDF-AEBE-286885CDBA3E}" sibTransId="{9105728F-F9A8-4656-8D4E-D30AD597C530}"/>
    <dgm:cxn modelId="{9951801C-9841-44C6-BBD7-5E1E83F2DE74}" srcId="{6B4C841F-3769-4DFC-BCC0-4BFD1108B446}" destId="{CE42AECF-CC8C-466E-B31D-9AED5A56172F}" srcOrd="0" destOrd="0" parTransId="{5F889AEE-5C8D-4A14-88A5-12734E49E8CD}" sibTransId="{18BE7898-0A75-4889-A0AE-71FB0F59C4B8}"/>
    <dgm:cxn modelId="{75479986-BF52-4A39-BB5F-0D6D6AB89616}" srcId="{DE5FF084-4A2C-48BD-A070-2933F11F5D35}" destId="{6B4C841F-3769-4DFC-BCC0-4BFD1108B446}" srcOrd="3" destOrd="0" parTransId="{9AE6B8EF-53C8-46FF-AA30-61A204C9468A}" sibTransId="{C5993E39-45F6-437B-A1E2-396DE7D57D9F}"/>
    <dgm:cxn modelId="{F17BA962-B0A0-4368-96DC-DC963D2CDB21}" type="presOf" srcId="{CE42AECF-CC8C-466E-B31D-9AED5A56172F}" destId="{274EAC9A-891C-46DD-B778-A03A7A845821}" srcOrd="0" destOrd="0" presId="urn:microsoft.com/office/officeart/2005/8/layout/chevron2"/>
    <dgm:cxn modelId="{25F96C01-EC14-4588-9AD6-19D4A9A26F16}" type="presOf" srcId="{19C9B2BD-8F1F-4F80-B153-7DBF20DE6D99}" destId="{66A0AAC9-E932-4DA1-A336-1A98CB5625DE}" srcOrd="0" destOrd="0" presId="urn:microsoft.com/office/officeart/2005/8/layout/chevron2"/>
    <dgm:cxn modelId="{F0BCDCDE-B3D9-4E54-8BC2-2FA127FCE3B9}" srcId="{597E8880-5C32-406B-A966-3BAFFB3E572D}" destId="{01F62BF8-4C7B-4EEF-97A2-90D679928ED9}" srcOrd="0" destOrd="0" parTransId="{F869539B-A766-47B9-8448-71C91977CA36}" sibTransId="{959E28EC-8B61-4C02-9019-1ED62C908D29}"/>
    <dgm:cxn modelId="{791088EA-B6F9-4FDA-9464-4659B9111A38}" srcId="{DE5FF084-4A2C-48BD-A070-2933F11F5D35}" destId="{597E8880-5C32-406B-A966-3BAFFB3E572D}" srcOrd="1" destOrd="0" parTransId="{228CA474-E582-4475-8C6D-5B9D66A6EC94}" sibTransId="{E06C0E5A-0A03-4BCF-8066-A2B9FECC15E6}"/>
    <dgm:cxn modelId="{14E5892D-5717-459E-9ABD-CFB9A586920F}" type="presOf" srcId="{C86924AB-4C1C-4CD1-8E96-CF83B457D63A}" destId="{2CBABDFC-AD0B-4857-8CF4-3B510401A1A4}" srcOrd="0" destOrd="0" presId="urn:microsoft.com/office/officeart/2005/8/layout/chevron2"/>
    <dgm:cxn modelId="{0B2CE110-3BDB-47B0-BA0F-44D10CEE2702}" type="presOf" srcId="{590B524D-4F6E-4098-8901-52CF9407D0D5}" destId="{ABE27E14-66A5-4230-BDF1-A6E032A94525}" srcOrd="0" destOrd="0" presId="urn:microsoft.com/office/officeart/2005/8/layout/chevron2"/>
    <dgm:cxn modelId="{98986DCE-DF97-43A8-A05E-1100A3A3CD4E}" srcId="{DE5FF084-4A2C-48BD-A070-2933F11F5D35}" destId="{590B524D-4F6E-4098-8901-52CF9407D0D5}" srcOrd="5" destOrd="0" parTransId="{52E72274-0D6A-4DEE-A758-3CE013DB979D}" sibTransId="{DCA6F058-4412-4787-9F9F-B0F085871860}"/>
    <dgm:cxn modelId="{DBCBFBB6-53E0-4187-B058-071C6B0C18EF}" srcId="{DE5FF084-4A2C-48BD-A070-2933F11F5D35}" destId="{1A1BA64C-B3A5-45D3-94A2-1B08F9D873DA}" srcOrd="4" destOrd="0" parTransId="{ABF9EC0F-2123-480C-9951-73ED82B02E93}" sibTransId="{904EAD68-35F6-4C54-B0C3-3CF72B965F57}"/>
    <dgm:cxn modelId="{E095C19F-4979-4323-B361-06A10C2260AB}" srcId="{1A1BA64C-B3A5-45D3-94A2-1B08F9D873DA}" destId="{9939C016-D81B-41A8-9B56-E2B3C90DF1BB}" srcOrd="0" destOrd="0" parTransId="{509E2A3A-79FF-4B9C-BAA4-37030D571829}" sibTransId="{3A4E0A0C-765B-4C92-A033-0845CCDA1A63}"/>
    <dgm:cxn modelId="{4298C882-CD1C-499F-B9F8-ED5F478A3C49}" type="presOf" srcId="{6B4C841F-3769-4DFC-BCC0-4BFD1108B446}" destId="{F95BC1BB-D83F-42AC-A261-369A31D7A84D}" srcOrd="0" destOrd="0" presId="urn:microsoft.com/office/officeart/2005/8/layout/chevron2"/>
    <dgm:cxn modelId="{DEA1F4D0-55A9-42DA-9A9F-5B6CB652024B}" type="presOf" srcId="{9939C016-D81B-41A8-9B56-E2B3C90DF1BB}" destId="{62517116-6C44-4019-BC85-72A6677947B5}" srcOrd="0" destOrd="0" presId="urn:microsoft.com/office/officeart/2005/8/layout/chevron2"/>
    <dgm:cxn modelId="{D263E2AB-B739-4AAE-80EF-84921874399F}" type="presOf" srcId="{597E8880-5C32-406B-A966-3BAFFB3E572D}" destId="{0D75D839-406D-4B69-A7CD-4A4164D3A17F}" srcOrd="0" destOrd="0" presId="urn:microsoft.com/office/officeart/2005/8/layout/chevron2"/>
    <dgm:cxn modelId="{483C4F65-7DC7-418F-AB06-8D28623EC29F}" type="presOf" srcId="{1A1BA64C-B3A5-45D3-94A2-1B08F9D873DA}" destId="{6E557B2E-3035-448E-BE4D-688DB6E6B401}" srcOrd="0" destOrd="0" presId="urn:microsoft.com/office/officeart/2005/8/layout/chevron2"/>
    <dgm:cxn modelId="{A714BFEB-E924-4050-A769-D1050B21014E}" type="presOf" srcId="{5FDEBF83-1229-4CE4-BE8A-88B69BB56C08}" destId="{91B4C2CF-54EF-4B91-8E47-7E747F3064C1}" srcOrd="0" destOrd="0" presId="urn:microsoft.com/office/officeart/2005/8/layout/chevron2"/>
    <dgm:cxn modelId="{53424388-691A-47A8-811A-00E251584E1B}" type="presOf" srcId="{406B68B2-B6FC-41B4-8C7F-98ACD55089C3}" destId="{213A954D-FF8A-404D-A624-B6CA6F455C82}" srcOrd="0" destOrd="0" presId="urn:microsoft.com/office/officeart/2005/8/layout/chevron2"/>
    <dgm:cxn modelId="{2D7FE02A-343F-4A20-A2DC-1C56C4A67B8F}" srcId="{DE5FF084-4A2C-48BD-A070-2933F11F5D35}" destId="{406B68B2-B6FC-41B4-8C7F-98ACD55089C3}" srcOrd="2" destOrd="0" parTransId="{178B57A8-78E2-47D3-B9DD-49323D26EDF9}" sibTransId="{D0D0C5D8-C456-476C-9C34-FC3B15ED21AE}"/>
    <dgm:cxn modelId="{2C929A1E-B3F5-4955-AF38-D6D54252FFF9}" srcId="{DE5FF084-4A2C-48BD-A070-2933F11F5D35}" destId="{B92B8A4C-9C36-498B-BF08-76A16BB15FAE}" srcOrd="0" destOrd="0" parTransId="{1AF92D73-2614-4E51-B465-987C5193311E}" sibTransId="{CE8A7855-005B-42AC-A396-542909267B61}"/>
    <dgm:cxn modelId="{FA9C9EBF-2EA8-4E61-9EFB-FB2C54219086}" type="presOf" srcId="{B92B8A4C-9C36-498B-BF08-76A16BB15FAE}" destId="{2C2DDCF6-4293-4890-879A-48BCF67290E3}" srcOrd="0" destOrd="0" presId="urn:microsoft.com/office/officeart/2005/8/layout/chevron2"/>
    <dgm:cxn modelId="{186952DA-67CC-4DAD-8F06-4159137508C0}" type="presParOf" srcId="{96B4B130-E967-487A-A551-D7B150C695EE}" destId="{AA327A09-19A6-4E3B-BACD-CA38E3C20935}" srcOrd="0" destOrd="0" presId="urn:microsoft.com/office/officeart/2005/8/layout/chevron2"/>
    <dgm:cxn modelId="{94C06D61-A068-46EE-9FE3-80F7EE83DA48}" type="presParOf" srcId="{AA327A09-19A6-4E3B-BACD-CA38E3C20935}" destId="{2C2DDCF6-4293-4890-879A-48BCF67290E3}" srcOrd="0" destOrd="0" presId="urn:microsoft.com/office/officeart/2005/8/layout/chevron2"/>
    <dgm:cxn modelId="{69F3CDE1-5183-4280-9787-9122E7FB577A}" type="presParOf" srcId="{AA327A09-19A6-4E3B-BACD-CA38E3C20935}" destId="{66A0AAC9-E932-4DA1-A336-1A98CB5625DE}" srcOrd="1" destOrd="0" presId="urn:microsoft.com/office/officeart/2005/8/layout/chevron2"/>
    <dgm:cxn modelId="{E406F886-F299-459D-84EA-9D194668F704}" type="presParOf" srcId="{96B4B130-E967-487A-A551-D7B150C695EE}" destId="{FD7F064E-F6EC-4CBC-ACDE-538FE3A576CF}" srcOrd="1" destOrd="0" presId="urn:microsoft.com/office/officeart/2005/8/layout/chevron2"/>
    <dgm:cxn modelId="{335CC4FF-C885-4E8E-B889-89BE331B9C49}" type="presParOf" srcId="{96B4B130-E967-487A-A551-D7B150C695EE}" destId="{AFB36150-AD8B-4FFB-ADE6-E96A580BF20D}" srcOrd="2" destOrd="0" presId="urn:microsoft.com/office/officeart/2005/8/layout/chevron2"/>
    <dgm:cxn modelId="{32786369-B58D-493D-A339-81BC53052C0B}" type="presParOf" srcId="{AFB36150-AD8B-4FFB-ADE6-E96A580BF20D}" destId="{0D75D839-406D-4B69-A7CD-4A4164D3A17F}" srcOrd="0" destOrd="0" presId="urn:microsoft.com/office/officeart/2005/8/layout/chevron2"/>
    <dgm:cxn modelId="{6101D5FD-D1C7-4774-BDAE-3A5B683A9592}" type="presParOf" srcId="{AFB36150-AD8B-4FFB-ADE6-E96A580BF20D}" destId="{8074FBCF-065E-4BBF-B8BC-8415BAD185EE}" srcOrd="1" destOrd="0" presId="urn:microsoft.com/office/officeart/2005/8/layout/chevron2"/>
    <dgm:cxn modelId="{D1C2122A-864D-4A60-9374-2FCEA5C74C94}" type="presParOf" srcId="{96B4B130-E967-487A-A551-D7B150C695EE}" destId="{F0BFCA6D-E9A0-4744-B825-5E62D8253E58}" srcOrd="3" destOrd="0" presId="urn:microsoft.com/office/officeart/2005/8/layout/chevron2"/>
    <dgm:cxn modelId="{081641BB-CA75-47DA-B538-CC85B525DC59}" type="presParOf" srcId="{96B4B130-E967-487A-A551-D7B150C695EE}" destId="{FE72C26A-3AF1-44FC-840B-574C314F1EF3}" srcOrd="4" destOrd="0" presId="urn:microsoft.com/office/officeart/2005/8/layout/chevron2"/>
    <dgm:cxn modelId="{0D260B15-9C5D-4B02-A052-1FF9DC0B5149}" type="presParOf" srcId="{FE72C26A-3AF1-44FC-840B-574C314F1EF3}" destId="{213A954D-FF8A-404D-A624-B6CA6F455C82}" srcOrd="0" destOrd="0" presId="urn:microsoft.com/office/officeart/2005/8/layout/chevron2"/>
    <dgm:cxn modelId="{A871B4B7-E623-44F6-A6BB-5057F6923CDA}" type="presParOf" srcId="{FE72C26A-3AF1-44FC-840B-574C314F1EF3}" destId="{91B4C2CF-54EF-4B91-8E47-7E747F3064C1}" srcOrd="1" destOrd="0" presId="urn:microsoft.com/office/officeart/2005/8/layout/chevron2"/>
    <dgm:cxn modelId="{4C728B04-98F4-4130-A9B1-64D5923D349F}" type="presParOf" srcId="{96B4B130-E967-487A-A551-D7B150C695EE}" destId="{13307A6F-E192-4801-A9B9-B02006666A6E}" srcOrd="5" destOrd="0" presId="urn:microsoft.com/office/officeart/2005/8/layout/chevron2"/>
    <dgm:cxn modelId="{E9410C01-FB10-412E-8963-57B7C0CBE449}" type="presParOf" srcId="{96B4B130-E967-487A-A551-D7B150C695EE}" destId="{F3827284-F1C8-4505-9C9C-5031F1FB991E}" srcOrd="6" destOrd="0" presId="urn:microsoft.com/office/officeart/2005/8/layout/chevron2"/>
    <dgm:cxn modelId="{30F47865-52BD-40B1-B5AF-E33EDF8FD585}" type="presParOf" srcId="{F3827284-F1C8-4505-9C9C-5031F1FB991E}" destId="{F95BC1BB-D83F-42AC-A261-369A31D7A84D}" srcOrd="0" destOrd="0" presId="urn:microsoft.com/office/officeart/2005/8/layout/chevron2"/>
    <dgm:cxn modelId="{76CEDF7D-760A-4A4C-AE47-C75ED390B558}" type="presParOf" srcId="{F3827284-F1C8-4505-9C9C-5031F1FB991E}" destId="{274EAC9A-891C-46DD-B778-A03A7A845821}" srcOrd="1" destOrd="0" presId="urn:microsoft.com/office/officeart/2005/8/layout/chevron2"/>
    <dgm:cxn modelId="{0EB572C1-AF27-4698-A46A-BF085DE67C56}" type="presParOf" srcId="{96B4B130-E967-487A-A551-D7B150C695EE}" destId="{205D07CE-1299-4412-99A4-434AF87D85D1}" srcOrd="7" destOrd="0" presId="urn:microsoft.com/office/officeart/2005/8/layout/chevron2"/>
    <dgm:cxn modelId="{0A390250-3B28-4CC3-9924-2B626D9B12C7}" type="presParOf" srcId="{96B4B130-E967-487A-A551-D7B150C695EE}" destId="{98801157-78C6-42BB-88EA-0A3C387A23AD}" srcOrd="8" destOrd="0" presId="urn:microsoft.com/office/officeart/2005/8/layout/chevron2"/>
    <dgm:cxn modelId="{3CC6AE46-F65E-49AE-B42A-C854981D7BE7}" type="presParOf" srcId="{98801157-78C6-42BB-88EA-0A3C387A23AD}" destId="{6E557B2E-3035-448E-BE4D-688DB6E6B401}" srcOrd="0" destOrd="0" presId="urn:microsoft.com/office/officeart/2005/8/layout/chevron2"/>
    <dgm:cxn modelId="{16ADA0E1-ABC9-4460-B199-CC31AC602A16}" type="presParOf" srcId="{98801157-78C6-42BB-88EA-0A3C387A23AD}" destId="{62517116-6C44-4019-BC85-72A6677947B5}" srcOrd="1" destOrd="0" presId="urn:microsoft.com/office/officeart/2005/8/layout/chevron2"/>
    <dgm:cxn modelId="{FF74003B-33A9-49AF-829B-3DA244173726}" type="presParOf" srcId="{96B4B130-E967-487A-A551-D7B150C695EE}" destId="{F25D6EDE-5524-447A-A81C-3416B75F8294}" srcOrd="9" destOrd="0" presId="urn:microsoft.com/office/officeart/2005/8/layout/chevron2"/>
    <dgm:cxn modelId="{6701176F-7C7F-4C6C-8326-96BBEF4EB447}" type="presParOf" srcId="{96B4B130-E967-487A-A551-D7B150C695EE}" destId="{93F10229-7F59-4DD7-8DA5-51E97468446A}" srcOrd="10" destOrd="0" presId="urn:microsoft.com/office/officeart/2005/8/layout/chevron2"/>
    <dgm:cxn modelId="{D2CF5E3E-1E9A-42C0-B65D-83A75BC891B5}" type="presParOf" srcId="{93F10229-7F59-4DD7-8DA5-51E97468446A}" destId="{ABE27E14-66A5-4230-BDF1-A6E032A94525}" srcOrd="0" destOrd="0" presId="urn:microsoft.com/office/officeart/2005/8/layout/chevron2"/>
    <dgm:cxn modelId="{99A23313-1746-47F7-817A-9C5BA6F5C7A5}" type="presParOf" srcId="{93F10229-7F59-4DD7-8DA5-51E97468446A}" destId="{2CBABDFC-AD0B-4857-8CF4-3B510401A1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FA947A-2152-4EF4-9A32-497B76A069B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31DF45-4B30-42E5-87F7-E6DE6D283B62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EABE10C7-8DD8-46F8-914D-47FFDEA19938}" type="parTrans" cxnId="{ABBBC9F0-01BA-452A-AFA4-722C4BF59300}">
      <dgm:prSet/>
      <dgm:spPr/>
      <dgm:t>
        <a:bodyPr/>
        <a:lstStyle/>
        <a:p>
          <a:endParaRPr lang="en-US"/>
        </a:p>
      </dgm:t>
    </dgm:pt>
    <dgm:pt modelId="{ED670FDC-CC1C-4AB8-8887-92C5C16B46D2}" type="sibTrans" cxnId="{ABBBC9F0-01BA-452A-AFA4-722C4BF59300}">
      <dgm:prSet/>
      <dgm:spPr/>
      <dgm:t>
        <a:bodyPr/>
        <a:lstStyle/>
        <a:p>
          <a:endParaRPr lang="en-US"/>
        </a:p>
      </dgm:t>
    </dgm:pt>
    <dgm:pt modelId="{8E6AF8F8-3111-4A99-9D4B-666845B6C39C}">
      <dgm:prSet phldrT="[Text]"/>
      <dgm:spPr/>
      <dgm:t>
        <a:bodyPr/>
        <a:lstStyle/>
        <a:p>
          <a:r>
            <a:rPr lang="en-US" dirty="0" smtClean="0"/>
            <a:t>Project Q</a:t>
          </a:r>
          <a:endParaRPr lang="en-US" dirty="0"/>
        </a:p>
      </dgm:t>
    </dgm:pt>
    <dgm:pt modelId="{E4FC1497-ED88-47F6-B41D-2BEDF3BACF91}" type="parTrans" cxnId="{347938C7-10D8-4E27-80F7-12B0D0DF3AAB}">
      <dgm:prSet/>
      <dgm:spPr/>
      <dgm:t>
        <a:bodyPr/>
        <a:lstStyle/>
        <a:p>
          <a:endParaRPr lang="en-US"/>
        </a:p>
      </dgm:t>
    </dgm:pt>
    <dgm:pt modelId="{AF837D67-5CDC-4890-A216-69E37775CFC0}" type="sibTrans" cxnId="{347938C7-10D8-4E27-80F7-12B0D0DF3AAB}">
      <dgm:prSet/>
      <dgm:spPr/>
      <dgm:t>
        <a:bodyPr/>
        <a:lstStyle/>
        <a:p>
          <a:endParaRPr lang="en-US"/>
        </a:p>
      </dgm:t>
    </dgm:pt>
    <dgm:pt modelId="{CB4AA50E-037D-4F63-9305-453976174244}">
      <dgm:prSet phldrT="[Text]"/>
      <dgm:spPr/>
      <dgm:t>
        <a:bodyPr/>
        <a:lstStyle/>
        <a:p>
          <a:r>
            <a:rPr lang="en-US" dirty="0" smtClean="0"/>
            <a:t>Journal</a:t>
          </a:r>
          <a:endParaRPr lang="en-US" dirty="0"/>
        </a:p>
      </dgm:t>
    </dgm:pt>
    <dgm:pt modelId="{5F1E34A4-05B2-4682-98E8-12DF960E15BA}" type="parTrans" cxnId="{07BA7866-035E-41D8-B472-DCA0956D0769}">
      <dgm:prSet/>
      <dgm:spPr/>
      <dgm:t>
        <a:bodyPr/>
        <a:lstStyle/>
        <a:p>
          <a:endParaRPr lang="en-US"/>
        </a:p>
      </dgm:t>
    </dgm:pt>
    <dgm:pt modelId="{5655DF19-242F-426F-9AE4-65FC7506D1AD}" type="sibTrans" cxnId="{07BA7866-035E-41D8-B472-DCA0956D0769}">
      <dgm:prSet/>
      <dgm:spPr/>
      <dgm:t>
        <a:bodyPr/>
        <a:lstStyle/>
        <a:p>
          <a:endParaRPr lang="en-US"/>
        </a:p>
      </dgm:t>
    </dgm:pt>
    <dgm:pt modelId="{D1EDFBCD-DCDE-437F-8E22-4235F42C6229}">
      <dgm:prSet phldrT="[Text]"/>
      <dgm:spPr/>
      <dgm:t>
        <a:bodyPr/>
        <a:lstStyle/>
        <a:p>
          <a:r>
            <a:rPr lang="en-US" dirty="0" err="1" smtClean="0"/>
            <a:t>Futurelearn</a:t>
          </a:r>
          <a:endParaRPr lang="en-US" dirty="0"/>
        </a:p>
      </dgm:t>
    </dgm:pt>
    <dgm:pt modelId="{E2173DC0-8006-4986-B321-1F0B5FCF6277}" type="parTrans" cxnId="{CD88A48A-64D0-4A5B-93FC-7D98A184AC46}">
      <dgm:prSet/>
      <dgm:spPr/>
      <dgm:t>
        <a:bodyPr/>
        <a:lstStyle/>
        <a:p>
          <a:endParaRPr lang="en-US"/>
        </a:p>
      </dgm:t>
    </dgm:pt>
    <dgm:pt modelId="{4042359A-7B36-4A78-A667-B72AADA79060}" type="sibTrans" cxnId="{CD88A48A-64D0-4A5B-93FC-7D98A184AC46}">
      <dgm:prSet/>
      <dgm:spPr/>
      <dgm:t>
        <a:bodyPr/>
        <a:lstStyle/>
        <a:p>
          <a:endParaRPr lang="en-US"/>
        </a:p>
      </dgm:t>
    </dgm:pt>
    <dgm:pt modelId="{7E1F989E-E155-4AEB-BFF1-68F208496FA7}" type="pres">
      <dgm:prSet presAssocID="{72FA947A-2152-4EF4-9A32-497B76A069B1}" presName="matrix" presStyleCnt="0">
        <dgm:presLayoutVars>
          <dgm:chMax val="1"/>
          <dgm:dir/>
          <dgm:resizeHandles val="exact"/>
        </dgm:presLayoutVars>
      </dgm:prSet>
      <dgm:spPr/>
    </dgm:pt>
    <dgm:pt modelId="{1A669489-434F-4F5C-B6CF-FDFA7EC259B0}" type="pres">
      <dgm:prSet presAssocID="{72FA947A-2152-4EF4-9A32-497B76A069B1}" presName="diamond" presStyleLbl="bgShp" presStyleIdx="0" presStyleCnt="1"/>
      <dgm:spPr/>
    </dgm:pt>
    <dgm:pt modelId="{9D2745F9-CCDD-4421-A283-8D695E84EAD9}" type="pres">
      <dgm:prSet presAssocID="{72FA947A-2152-4EF4-9A32-497B76A069B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096DF-700E-4292-B858-8E63A7C2E451}" type="pres">
      <dgm:prSet presAssocID="{72FA947A-2152-4EF4-9A32-497B76A069B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65EA6-1E66-430B-95CC-30DD6E2FEA57}" type="pres">
      <dgm:prSet presAssocID="{72FA947A-2152-4EF4-9A32-497B76A069B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C03C9C5-5541-4381-821E-B44680ECD36B}" type="pres">
      <dgm:prSet presAssocID="{72FA947A-2152-4EF4-9A32-497B76A069B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8A48A-64D0-4A5B-93FC-7D98A184AC46}" srcId="{72FA947A-2152-4EF4-9A32-497B76A069B1}" destId="{D1EDFBCD-DCDE-437F-8E22-4235F42C6229}" srcOrd="3" destOrd="0" parTransId="{E2173DC0-8006-4986-B321-1F0B5FCF6277}" sibTransId="{4042359A-7B36-4A78-A667-B72AADA79060}"/>
    <dgm:cxn modelId="{E303EBD9-5FA7-4D0B-A96E-3F13A01154A2}" type="presOf" srcId="{D1EDFBCD-DCDE-437F-8E22-4235F42C6229}" destId="{BC03C9C5-5541-4381-821E-B44680ECD36B}" srcOrd="0" destOrd="0" presId="urn:microsoft.com/office/officeart/2005/8/layout/matrix3"/>
    <dgm:cxn modelId="{51929723-C429-4758-B62C-54A554072FC5}" type="presOf" srcId="{CB4AA50E-037D-4F63-9305-453976174244}" destId="{35465EA6-1E66-430B-95CC-30DD6E2FEA57}" srcOrd="0" destOrd="0" presId="urn:microsoft.com/office/officeart/2005/8/layout/matrix3"/>
    <dgm:cxn modelId="{F3006FF5-DC5A-445B-AE53-41DA478B09C4}" type="presOf" srcId="{C431DF45-4B30-42E5-87F7-E6DE6D283B62}" destId="{9D2745F9-CCDD-4421-A283-8D695E84EAD9}" srcOrd="0" destOrd="0" presId="urn:microsoft.com/office/officeart/2005/8/layout/matrix3"/>
    <dgm:cxn modelId="{86BAD1A6-777E-4207-9704-AF36D5C49C0A}" type="presOf" srcId="{72FA947A-2152-4EF4-9A32-497B76A069B1}" destId="{7E1F989E-E155-4AEB-BFF1-68F208496FA7}" srcOrd="0" destOrd="0" presId="urn:microsoft.com/office/officeart/2005/8/layout/matrix3"/>
    <dgm:cxn modelId="{347938C7-10D8-4E27-80F7-12B0D0DF3AAB}" srcId="{72FA947A-2152-4EF4-9A32-497B76A069B1}" destId="{8E6AF8F8-3111-4A99-9D4B-666845B6C39C}" srcOrd="1" destOrd="0" parTransId="{E4FC1497-ED88-47F6-B41D-2BEDF3BACF91}" sibTransId="{AF837D67-5CDC-4890-A216-69E37775CFC0}"/>
    <dgm:cxn modelId="{07BA7866-035E-41D8-B472-DCA0956D0769}" srcId="{72FA947A-2152-4EF4-9A32-497B76A069B1}" destId="{CB4AA50E-037D-4F63-9305-453976174244}" srcOrd="2" destOrd="0" parTransId="{5F1E34A4-05B2-4682-98E8-12DF960E15BA}" sibTransId="{5655DF19-242F-426F-9AE4-65FC7506D1AD}"/>
    <dgm:cxn modelId="{ABBBC9F0-01BA-452A-AFA4-722C4BF59300}" srcId="{72FA947A-2152-4EF4-9A32-497B76A069B1}" destId="{C431DF45-4B30-42E5-87F7-E6DE6D283B62}" srcOrd="0" destOrd="0" parTransId="{EABE10C7-8DD8-46F8-914D-47FFDEA19938}" sibTransId="{ED670FDC-CC1C-4AB8-8887-92C5C16B46D2}"/>
    <dgm:cxn modelId="{6FB3ABFE-8D7C-4918-AE98-979246C72B84}" type="presOf" srcId="{8E6AF8F8-3111-4A99-9D4B-666845B6C39C}" destId="{CC5096DF-700E-4292-B858-8E63A7C2E451}" srcOrd="0" destOrd="0" presId="urn:microsoft.com/office/officeart/2005/8/layout/matrix3"/>
    <dgm:cxn modelId="{8041FF4C-BAB0-4297-A6FE-BE8D780BBE49}" type="presParOf" srcId="{7E1F989E-E155-4AEB-BFF1-68F208496FA7}" destId="{1A669489-434F-4F5C-B6CF-FDFA7EC259B0}" srcOrd="0" destOrd="0" presId="urn:microsoft.com/office/officeart/2005/8/layout/matrix3"/>
    <dgm:cxn modelId="{B8E5C21C-86B4-4D46-BBA6-AAAEFDF01388}" type="presParOf" srcId="{7E1F989E-E155-4AEB-BFF1-68F208496FA7}" destId="{9D2745F9-CCDD-4421-A283-8D695E84EAD9}" srcOrd="1" destOrd="0" presId="urn:microsoft.com/office/officeart/2005/8/layout/matrix3"/>
    <dgm:cxn modelId="{2CD6C51C-18D7-40AA-BF91-9BE729D63DDD}" type="presParOf" srcId="{7E1F989E-E155-4AEB-BFF1-68F208496FA7}" destId="{CC5096DF-700E-4292-B858-8E63A7C2E451}" srcOrd="2" destOrd="0" presId="urn:microsoft.com/office/officeart/2005/8/layout/matrix3"/>
    <dgm:cxn modelId="{2A7AE6C6-4BBF-45DC-AABD-A88DA28E156D}" type="presParOf" srcId="{7E1F989E-E155-4AEB-BFF1-68F208496FA7}" destId="{35465EA6-1E66-430B-95CC-30DD6E2FEA57}" srcOrd="3" destOrd="0" presId="urn:microsoft.com/office/officeart/2005/8/layout/matrix3"/>
    <dgm:cxn modelId="{8C4F4371-618F-4692-B907-E13A62C7E708}" type="presParOf" srcId="{7E1F989E-E155-4AEB-BFF1-68F208496FA7}" destId="{BC03C9C5-5541-4381-821E-B44680ECD36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DCF6-4293-4890-879A-48BCF67290E3}">
      <dsp:nvSpPr>
        <dsp:cNvPr id="0" name=""/>
        <dsp:cNvSpPr/>
      </dsp:nvSpPr>
      <dsp:spPr>
        <a:xfrm rot="5400000">
          <a:off x="-121106" y="123128"/>
          <a:ext cx="807377" cy="5651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 rot="-5400000">
        <a:off x="1" y="284603"/>
        <a:ext cx="565164" cy="242213"/>
      </dsp:txXfrm>
    </dsp:sp>
    <dsp:sp modelId="{66A0AAC9-E932-4DA1-A336-1A98CB5625DE}">
      <dsp:nvSpPr>
        <dsp:cNvPr id="0" name=""/>
        <dsp:cNvSpPr/>
      </dsp:nvSpPr>
      <dsp:spPr>
        <a:xfrm rot="5400000">
          <a:off x="5277984" y="-4710798"/>
          <a:ext cx="524795" cy="995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100" kern="1200" dirty="0" smtClean="0"/>
            <a:t>Taught </a:t>
          </a:r>
          <a:r>
            <a:rPr lang="en-GB" sz="3100" kern="1200" dirty="0" smtClean="0"/>
            <a:t>Element e.g. </a:t>
          </a:r>
          <a:r>
            <a:rPr lang="en-GB" sz="3100" kern="1200" dirty="0" err="1" smtClean="0"/>
            <a:t>FutureLearn</a:t>
          </a:r>
          <a:endParaRPr lang="en-GB" sz="3100" kern="1200" dirty="0"/>
        </a:p>
      </dsp:txBody>
      <dsp:txXfrm rot="-5400000">
        <a:off x="565164" y="27640"/>
        <a:ext cx="9924817" cy="473559"/>
      </dsp:txXfrm>
    </dsp:sp>
    <dsp:sp modelId="{0D75D839-406D-4B69-A7CD-4A4164D3A17F}">
      <dsp:nvSpPr>
        <dsp:cNvPr id="0" name=""/>
        <dsp:cNvSpPr/>
      </dsp:nvSpPr>
      <dsp:spPr>
        <a:xfrm rot="5400000">
          <a:off x="-121106" y="831111"/>
          <a:ext cx="807377" cy="5651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-5400000">
        <a:off x="1" y="992586"/>
        <a:ext cx="565164" cy="242213"/>
      </dsp:txXfrm>
    </dsp:sp>
    <dsp:sp modelId="{8074FBCF-065E-4BBF-B8BC-8415BAD185EE}">
      <dsp:nvSpPr>
        <dsp:cNvPr id="0" name=""/>
        <dsp:cNvSpPr/>
      </dsp:nvSpPr>
      <dsp:spPr>
        <a:xfrm rot="5400000">
          <a:off x="5277984" y="-4002815"/>
          <a:ext cx="524795" cy="995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100" kern="1200" dirty="0" smtClean="0"/>
            <a:t>Production Log</a:t>
          </a:r>
          <a:endParaRPr lang="en-GB" sz="3100" kern="1200" dirty="0"/>
        </a:p>
      </dsp:txBody>
      <dsp:txXfrm rot="-5400000">
        <a:off x="565164" y="735623"/>
        <a:ext cx="9924817" cy="473559"/>
      </dsp:txXfrm>
    </dsp:sp>
    <dsp:sp modelId="{213A954D-FF8A-404D-A624-B6CA6F455C82}">
      <dsp:nvSpPr>
        <dsp:cNvPr id="0" name=""/>
        <dsp:cNvSpPr/>
      </dsp:nvSpPr>
      <dsp:spPr>
        <a:xfrm rot="5400000">
          <a:off x="-121106" y="1539095"/>
          <a:ext cx="807377" cy="5651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 rot="-5400000">
        <a:off x="1" y="1700570"/>
        <a:ext cx="565164" cy="242213"/>
      </dsp:txXfrm>
    </dsp:sp>
    <dsp:sp modelId="{91B4C2CF-54EF-4B91-8E47-7E747F3064C1}">
      <dsp:nvSpPr>
        <dsp:cNvPr id="0" name=""/>
        <dsp:cNvSpPr/>
      </dsp:nvSpPr>
      <dsp:spPr>
        <a:xfrm rot="5400000">
          <a:off x="5277984" y="-3294831"/>
          <a:ext cx="524795" cy="995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100" kern="1200" dirty="0" smtClean="0"/>
            <a:t>Conducting Research</a:t>
          </a:r>
          <a:endParaRPr lang="en-GB" sz="3100" kern="1200" dirty="0"/>
        </a:p>
      </dsp:txBody>
      <dsp:txXfrm rot="-5400000">
        <a:off x="565164" y="1443607"/>
        <a:ext cx="9924817" cy="473559"/>
      </dsp:txXfrm>
    </dsp:sp>
    <dsp:sp modelId="{F95BC1BB-D83F-42AC-A261-369A31D7A84D}">
      <dsp:nvSpPr>
        <dsp:cNvPr id="0" name=""/>
        <dsp:cNvSpPr/>
      </dsp:nvSpPr>
      <dsp:spPr>
        <a:xfrm rot="5400000">
          <a:off x="-121106" y="2247078"/>
          <a:ext cx="807377" cy="5651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 rot="-5400000">
        <a:off x="1" y="2408553"/>
        <a:ext cx="565164" cy="242213"/>
      </dsp:txXfrm>
    </dsp:sp>
    <dsp:sp modelId="{274EAC9A-891C-46DD-B778-A03A7A845821}">
      <dsp:nvSpPr>
        <dsp:cNvPr id="0" name=""/>
        <dsp:cNvSpPr/>
      </dsp:nvSpPr>
      <dsp:spPr>
        <a:xfrm rot="5400000">
          <a:off x="5277984" y="-2586848"/>
          <a:ext cx="524795" cy="995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Logging everything in Journal</a:t>
          </a:r>
          <a:endParaRPr lang="en-US" sz="3100" kern="1200" dirty="0"/>
        </a:p>
      </dsp:txBody>
      <dsp:txXfrm rot="-5400000">
        <a:off x="565164" y="2151590"/>
        <a:ext cx="9924817" cy="473559"/>
      </dsp:txXfrm>
    </dsp:sp>
    <dsp:sp modelId="{6E557B2E-3035-448E-BE4D-688DB6E6B401}">
      <dsp:nvSpPr>
        <dsp:cNvPr id="0" name=""/>
        <dsp:cNvSpPr/>
      </dsp:nvSpPr>
      <dsp:spPr>
        <a:xfrm rot="5400000">
          <a:off x="-121106" y="2955062"/>
          <a:ext cx="807377" cy="5651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 rot="-5400000">
        <a:off x="1" y="3116537"/>
        <a:ext cx="565164" cy="242213"/>
      </dsp:txXfrm>
    </dsp:sp>
    <dsp:sp modelId="{62517116-6C44-4019-BC85-72A6677947B5}">
      <dsp:nvSpPr>
        <dsp:cNvPr id="0" name=""/>
        <dsp:cNvSpPr/>
      </dsp:nvSpPr>
      <dsp:spPr>
        <a:xfrm rot="5400000">
          <a:off x="5277984" y="-1878864"/>
          <a:ext cx="524795" cy="995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100" kern="1200" dirty="0" smtClean="0"/>
            <a:t>Essay or Artefact</a:t>
          </a:r>
          <a:endParaRPr lang="en-GB" sz="3100" kern="1200" dirty="0"/>
        </a:p>
      </dsp:txBody>
      <dsp:txXfrm rot="-5400000">
        <a:off x="565164" y="2859574"/>
        <a:ext cx="9924817" cy="473559"/>
      </dsp:txXfrm>
    </dsp:sp>
    <dsp:sp modelId="{ABE27E14-66A5-4230-BDF1-A6E032A94525}">
      <dsp:nvSpPr>
        <dsp:cNvPr id="0" name=""/>
        <dsp:cNvSpPr/>
      </dsp:nvSpPr>
      <dsp:spPr>
        <a:xfrm rot="5400000">
          <a:off x="-121106" y="3663045"/>
          <a:ext cx="807377" cy="5651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 rot="-5400000">
        <a:off x="1" y="3824520"/>
        <a:ext cx="565164" cy="242213"/>
      </dsp:txXfrm>
    </dsp:sp>
    <dsp:sp modelId="{2CBABDFC-AD0B-4857-8CF4-3B510401A1A4}">
      <dsp:nvSpPr>
        <dsp:cNvPr id="0" name=""/>
        <dsp:cNvSpPr/>
      </dsp:nvSpPr>
      <dsp:spPr>
        <a:xfrm rot="5400000">
          <a:off x="5277984" y="-1170881"/>
          <a:ext cx="524795" cy="995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Presentation</a:t>
          </a:r>
          <a:endParaRPr lang="en-US" sz="3100" kern="1200" dirty="0"/>
        </a:p>
      </dsp:txBody>
      <dsp:txXfrm rot="-5400000">
        <a:off x="565164" y="3567557"/>
        <a:ext cx="9924817" cy="473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69489-434F-4F5C-B6CF-FDFA7EC259B0}">
      <dsp:nvSpPr>
        <dsp:cNvPr id="0" name=""/>
        <dsp:cNvSpPr/>
      </dsp:nvSpPr>
      <dsp:spPr>
        <a:xfrm>
          <a:off x="2705983" y="0"/>
          <a:ext cx="5445442" cy="544544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745F9-CCDD-4421-A283-8D695E84EAD9}">
      <dsp:nvSpPr>
        <dsp:cNvPr id="0" name=""/>
        <dsp:cNvSpPr/>
      </dsp:nvSpPr>
      <dsp:spPr>
        <a:xfrm>
          <a:off x="3223301" y="517317"/>
          <a:ext cx="2123722" cy="212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Research</a:t>
          </a:r>
          <a:endParaRPr lang="en-US" sz="2800" kern="1200" dirty="0"/>
        </a:p>
      </dsp:txBody>
      <dsp:txXfrm>
        <a:off x="3326973" y="620989"/>
        <a:ext cx="1916378" cy="1916378"/>
      </dsp:txXfrm>
    </dsp:sp>
    <dsp:sp modelId="{CC5096DF-700E-4292-B858-8E63A7C2E451}">
      <dsp:nvSpPr>
        <dsp:cNvPr id="0" name=""/>
        <dsp:cNvSpPr/>
      </dsp:nvSpPr>
      <dsp:spPr>
        <a:xfrm>
          <a:off x="5510387" y="517317"/>
          <a:ext cx="2123722" cy="212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Project Q</a:t>
          </a:r>
          <a:endParaRPr lang="en-US" sz="2800" kern="1200" dirty="0"/>
        </a:p>
      </dsp:txBody>
      <dsp:txXfrm>
        <a:off x="5614059" y="620989"/>
        <a:ext cx="1916378" cy="1916378"/>
      </dsp:txXfrm>
    </dsp:sp>
    <dsp:sp modelId="{35465EA6-1E66-430B-95CC-30DD6E2FEA57}">
      <dsp:nvSpPr>
        <dsp:cNvPr id="0" name=""/>
        <dsp:cNvSpPr/>
      </dsp:nvSpPr>
      <dsp:spPr>
        <a:xfrm>
          <a:off x="3223301" y="2804403"/>
          <a:ext cx="2123722" cy="212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Journal</a:t>
          </a:r>
          <a:endParaRPr lang="en-US" sz="2800" kern="1200" dirty="0"/>
        </a:p>
      </dsp:txBody>
      <dsp:txXfrm>
        <a:off x="3326973" y="2908075"/>
        <a:ext cx="1916378" cy="1916378"/>
      </dsp:txXfrm>
    </dsp:sp>
    <dsp:sp modelId="{BC03C9C5-5541-4381-821E-B44680ECD36B}">
      <dsp:nvSpPr>
        <dsp:cNvPr id="0" name=""/>
        <dsp:cNvSpPr/>
      </dsp:nvSpPr>
      <dsp:spPr>
        <a:xfrm>
          <a:off x="5510387" y="2804403"/>
          <a:ext cx="2123722" cy="212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Futurelearn</a:t>
          </a:r>
          <a:endParaRPr lang="en-US" sz="2800" kern="1200" dirty="0"/>
        </a:p>
      </dsp:txBody>
      <dsp:txXfrm>
        <a:off x="5614059" y="2908075"/>
        <a:ext cx="1916378" cy="1916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BB936-671A-4E9A-A519-EA27FFC16B7B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D884F-010E-4FF2-B18A-56B29C600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8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7709-637A-430E-9F6A-617EDE8125E1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420-7E11-4886-8BBE-F2A2671D5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77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7709-637A-430E-9F6A-617EDE8125E1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420-7E11-4886-8BBE-F2A2671D5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2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7709-637A-430E-9F6A-617EDE8125E1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420-7E11-4886-8BBE-F2A2671D5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2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9000" contras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767147" cy="686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7709-637A-430E-9F6A-617EDE8125E1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420-7E11-4886-8BBE-F2A2671D5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52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7709-637A-430E-9F6A-617EDE8125E1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420-7E11-4886-8BBE-F2A2671D5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2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7709-637A-430E-9F6A-617EDE8125E1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420-7E11-4886-8BBE-F2A2671D5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79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7709-637A-430E-9F6A-617EDE8125E1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420-7E11-4886-8BBE-F2A2671D5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91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7709-637A-430E-9F6A-617EDE8125E1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420-7E11-4886-8BBE-F2A2671D5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0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7709-637A-430E-9F6A-617EDE8125E1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420-7E11-4886-8BBE-F2A2671D5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1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7709-637A-430E-9F6A-617EDE8125E1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420-7E11-4886-8BBE-F2A2671D5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18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7709-637A-430E-9F6A-617EDE8125E1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9420-7E11-4886-8BBE-F2A2671D5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15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37709-637A-430E-9F6A-617EDE8125E1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49420-7E11-4886-8BBE-F2A2671D5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62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turelearn.com/courses/research-projec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y.projectq.co/" TargetMode="External"/><Relationship Id="rId2" Type="http://schemas.openxmlformats.org/officeDocument/2006/relationships/hyperlink" Target="https://www.futurelearn.com/courses/research-projec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turelearn.com/courses/research-projec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306" y="0"/>
            <a:ext cx="6769915" cy="6864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263" y="46121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10700" i="1" dirty="0" smtClean="0">
                <a:solidFill>
                  <a:schemeClr val="bg1"/>
                </a:solidFill>
              </a:rPr>
              <a:t>EPQ Launch</a:t>
            </a:r>
            <a:br>
              <a:rPr lang="en-GB" sz="10700" i="1" dirty="0" smtClean="0">
                <a:solidFill>
                  <a:schemeClr val="bg1"/>
                </a:solidFill>
              </a:rPr>
            </a:br>
            <a:r>
              <a:rPr lang="en-GB" sz="10700" i="1" dirty="0" smtClean="0">
                <a:solidFill>
                  <a:schemeClr val="bg1"/>
                </a:solidFill>
              </a:rPr>
              <a:t/>
            </a:r>
            <a:br>
              <a:rPr lang="en-GB" sz="10700" i="1" dirty="0" smtClean="0">
                <a:solidFill>
                  <a:schemeClr val="bg1"/>
                </a:solidFill>
              </a:rPr>
            </a:br>
            <a:r>
              <a:rPr lang="en-GB" sz="3100" dirty="0" smtClean="0">
                <a:solidFill>
                  <a:schemeClr val="bg1"/>
                </a:solidFill>
              </a:rPr>
              <a:t>EPQ Delivery Team</a:t>
            </a:r>
            <a:endParaRPr lang="en-GB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Choosing a topic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888" y="681037"/>
            <a:ext cx="10948224" cy="60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79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Q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56883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478710" cy="4109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699" y="1825624"/>
            <a:ext cx="432871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Home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Production log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Message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Journal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Course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Student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3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register for Project Q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1) Open an Internet </a:t>
            </a:r>
            <a:r>
              <a:rPr lang="en-GB" dirty="0" smtClean="0"/>
              <a:t>Browser</a:t>
            </a:r>
          </a:p>
          <a:p>
            <a:r>
              <a:rPr lang="en-GB" dirty="0" smtClean="0"/>
              <a:t>2</a:t>
            </a:r>
            <a:r>
              <a:rPr lang="en-GB" dirty="0"/>
              <a:t>) Type the web address: </a:t>
            </a:r>
            <a:r>
              <a:rPr lang="en-GB" b="1" dirty="0"/>
              <a:t>https://</a:t>
            </a:r>
            <a:r>
              <a:rPr lang="en-GB" b="1" dirty="0" smtClean="0"/>
              <a:t>my.projectq.co</a:t>
            </a:r>
          </a:p>
          <a:p>
            <a:r>
              <a:rPr lang="en-GB" dirty="0" smtClean="0"/>
              <a:t>3</a:t>
            </a:r>
            <a:r>
              <a:rPr lang="en-GB" dirty="0"/>
              <a:t>) Click Student </a:t>
            </a:r>
            <a:r>
              <a:rPr lang="en-GB" dirty="0" smtClean="0"/>
              <a:t>Register</a:t>
            </a:r>
          </a:p>
          <a:p>
            <a:r>
              <a:rPr lang="en-GB" dirty="0" smtClean="0"/>
              <a:t>4</a:t>
            </a:r>
            <a:r>
              <a:rPr lang="en-GB" dirty="0"/>
              <a:t>) Enter Course Reference: </a:t>
            </a:r>
            <a:r>
              <a:rPr lang="en-GB" b="1" dirty="0" smtClean="0"/>
              <a:t>2874</a:t>
            </a:r>
          </a:p>
          <a:p>
            <a:r>
              <a:rPr lang="en-GB" dirty="0" smtClean="0"/>
              <a:t>5</a:t>
            </a:r>
            <a:r>
              <a:rPr lang="en-GB" dirty="0"/>
              <a:t>) Enter Course Code: </a:t>
            </a:r>
            <a:r>
              <a:rPr lang="en-GB" b="1" dirty="0" smtClean="0"/>
              <a:t>03763</a:t>
            </a:r>
          </a:p>
          <a:p>
            <a:r>
              <a:rPr lang="en-GB" dirty="0" smtClean="0"/>
              <a:t>6</a:t>
            </a:r>
            <a:r>
              <a:rPr lang="en-GB" dirty="0"/>
              <a:t>) Register with your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42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Futurelearn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need to create a </a:t>
            </a:r>
            <a:r>
              <a:rPr lang="en-GB" dirty="0" err="1" smtClean="0"/>
              <a:t>Futurelearn</a:t>
            </a:r>
            <a:r>
              <a:rPr lang="en-GB" dirty="0" smtClean="0"/>
              <a:t> account and login to this course:</a:t>
            </a:r>
          </a:p>
          <a:p>
            <a:r>
              <a:rPr lang="en-GB" dirty="0">
                <a:hlinkClick r:id="rId2"/>
              </a:rPr>
              <a:t>https://www.futurelearn.com/courses/research-project</a:t>
            </a:r>
            <a:endParaRPr lang="en-GB" dirty="0"/>
          </a:p>
          <a:p>
            <a:r>
              <a:rPr lang="en-GB" dirty="0" smtClean="0"/>
              <a:t>Roughly an hour a week and you need to blog about it in your journal </a:t>
            </a:r>
          </a:p>
          <a:p>
            <a:r>
              <a:rPr lang="en-GB" dirty="0" smtClean="0"/>
              <a:t>You don’t need to pay for a certificate at the end – it should all be free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10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is always something to do…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421998"/>
              </p:ext>
            </p:extLst>
          </p:nvPr>
        </p:nvGraphicFramePr>
        <p:xfrm>
          <a:off x="117566" y="1201783"/>
          <a:ext cx="10857411" cy="544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0271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Essentials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Everything logged on Project Q</a:t>
            </a:r>
          </a:p>
          <a:p>
            <a:r>
              <a:rPr lang="en-GB" dirty="0" smtClean="0"/>
              <a:t>Keep an eye on your emails</a:t>
            </a:r>
          </a:p>
          <a:p>
            <a:r>
              <a:rPr lang="en-GB" dirty="0" smtClean="0"/>
              <a:t>Need to bring headphones to every session</a:t>
            </a:r>
          </a:p>
          <a:p>
            <a:r>
              <a:rPr lang="en-GB" dirty="0" smtClean="0"/>
              <a:t>May want to bring your laptop – please bring your phone</a:t>
            </a:r>
          </a:p>
          <a:p>
            <a:r>
              <a:rPr lang="en-GB" dirty="0" smtClean="0"/>
              <a:t>It is all about your decision-making – record everything you do!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6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next time….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Enrol on </a:t>
            </a:r>
            <a:r>
              <a:rPr lang="en-GB" dirty="0"/>
              <a:t>Future Learn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www.futurelearn.com/courses/research-project</a:t>
            </a:r>
            <a:endParaRPr lang="en-GB" dirty="0" smtClean="0"/>
          </a:p>
          <a:p>
            <a:r>
              <a:rPr lang="en-GB" dirty="0" smtClean="0"/>
              <a:t>Complete week 1 of </a:t>
            </a:r>
            <a:r>
              <a:rPr lang="en-GB" dirty="0" err="1" smtClean="0"/>
              <a:t>FutureLearn</a:t>
            </a:r>
            <a:endParaRPr lang="en-GB" dirty="0" smtClean="0"/>
          </a:p>
          <a:p>
            <a:r>
              <a:rPr lang="en-GB" dirty="0" smtClean="0"/>
              <a:t>Enrol on </a:t>
            </a:r>
            <a:r>
              <a:rPr lang="en-GB" dirty="0"/>
              <a:t>Project Q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my.projectq.co</a:t>
            </a:r>
            <a:endParaRPr lang="en-GB" dirty="0" smtClean="0"/>
          </a:p>
          <a:p>
            <a:r>
              <a:rPr lang="en-GB" dirty="0" smtClean="0"/>
              <a:t>Reflection </a:t>
            </a:r>
            <a:r>
              <a:rPr lang="en-GB" dirty="0" smtClean="0"/>
              <a:t>written on Project </a:t>
            </a:r>
            <a:r>
              <a:rPr lang="en-GB" dirty="0" smtClean="0"/>
              <a:t>Q Journal and also your initial ideas</a:t>
            </a:r>
            <a:endParaRPr lang="en-GB" dirty="0" smtClean="0"/>
          </a:p>
          <a:p>
            <a:r>
              <a:rPr lang="en-GB" dirty="0" smtClean="0"/>
              <a:t>Be ready to move forward with your project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55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finally…Research is messy!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6731"/>
            <a:ext cx="12192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0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EPQ offers students </a:t>
            </a:r>
            <a:r>
              <a:rPr lang="en-GB" dirty="0" smtClean="0"/>
              <a:t>opportunities to: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 and improve your own learning and performance as critical, reflective and independent students</a:t>
            </a:r>
          </a:p>
          <a:p>
            <a:r>
              <a:rPr lang="en-GB" dirty="0" smtClean="0"/>
              <a:t>Develop and apply decision-making and problem solving skills</a:t>
            </a:r>
          </a:p>
          <a:p>
            <a:r>
              <a:rPr lang="en-GB" dirty="0" smtClean="0"/>
              <a:t>Extend your planning, research, critical thinking, analysis, synthesis, evaluation and presentation skills</a:t>
            </a:r>
          </a:p>
          <a:p>
            <a:r>
              <a:rPr lang="en-GB" dirty="0" smtClean="0"/>
              <a:t>Use your learning experiences to support your aspirations for further study and career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8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the EPQ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Students are required with appropriate supervision to:</a:t>
            </a:r>
          </a:p>
          <a:p>
            <a:pPr marL="0" indent="0">
              <a:buNone/>
            </a:pPr>
            <a:r>
              <a:rPr lang="en-GB" dirty="0" smtClean="0"/>
              <a:t>	- choose an area of interest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draft a title and aims of the project for formal approval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plan, research and carry out the project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deliver a presentation to a non-specialist audience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provide evidence of all stage of project development and 	production for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overview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809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2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October </a:t>
            </a:r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– </a:t>
            </a:r>
            <a:r>
              <a:rPr lang="en-GB" dirty="0" smtClean="0"/>
              <a:t>Complete Initial Ideas and </a:t>
            </a:r>
            <a:r>
              <a:rPr lang="en-GB" dirty="0" smtClean="0"/>
              <a:t>Candidate Proposal</a:t>
            </a:r>
          </a:p>
          <a:p>
            <a:r>
              <a:rPr lang="en-GB" dirty="0" smtClean="0"/>
              <a:t>November 6</a:t>
            </a:r>
            <a:r>
              <a:rPr lang="en-GB" baseline="30000" dirty="0" smtClean="0"/>
              <a:t>th</a:t>
            </a:r>
            <a:r>
              <a:rPr lang="en-GB" dirty="0" smtClean="0"/>
              <a:t>  </a:t>
            </a:r>
            <a:r>
              <a:rPr lang="en-GB" dirty="0" smtClean="0"/>
              <a:t>– Complete Planning Review</a:t>
            </a:r>
          </a:p>
          <a:p>
            <a:r>
              <a:rPr lang="en-GB" dirty="0" smtClean="0"/>
              <a:t>December </a:t>
            </a:r>
            <a:r>
              <a:rPr lang="en-GB" dirty="0" smtClean="0"/>
              <a:t>18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Complete Mid-Project Review</a:t>
            </a:r>
          </a:p>
          <a:p>
            <a:r>
              <a:rPr lang="en-GB" dirty="0" smtClean="0"/>
              <a:t>February </a:t>
            </a:r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– Start Planning your presentation</a:t>
            </a:r>
          </a:p>
          <a:p>
            <a:r>
              <a:rPr lang="en-GB" dirty="0" smtClean="0"/>
              <a:t>February 27</a:t>
            </a:r>
            <a:r>
              <a:rPr lang="en-GB" baseline="30000" dirty="0" smtClean="0"/>
              <a:t>th</a:t>
            </a:r>
            <a:r>
              <a:rPr lang="en-GB" dirty="0" smtClean="0"/>
              <a:t> – Complete product (artefact/report)</a:t>
            </a:r>
          </a:p>
          <a:p>
            <a:r>
              <a:rPr lang="en-GB" dirty="0" smtClean="0"/>
              <a:t>March </a:t>
            </a:r>
            <a:r>
              <a:rPr lang="en-GB" dirty="0" smtClean="0"/>
              <a:t>11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– Presentations</a:t>
            </a:r>
          </a:p>
          <a:p>
            <a:r>
              <a:rPr lang="en-GB" dirty="0" smtClean="0"/>
              <a:t>March </a:t>
            </a:r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– DEADLINE –submit completed project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0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EPQ sessions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Taught skills:</a:t>
            </a:r>
          </a:p>
          <a:p>
            <a:pPr lvl="1"/>
            <a:r>
              <a:rPr lang="en-GB" dirty="0" smtClean="0"/>
              <a:t>Time Management</a:t>
            </a:r>
          </a:p>
          <a:p>
            <a:pPr lvl="1"/>
            <a:r>
              <a:rPr lang="en-GB" dirty="0" smtClean="0"/>
              <a:t>Research skills and evaluation of sources</a:t>
            </a:r>
          </a:p>
          <a:p>
            <a:pPr lvl="1"/>
            <a:r>
              <a:rPr lang="en-GB" dirty="0" smtClean="0"/>
              <a:t>Report writing</a:t>
            </a:r>
          </a:p>
          <a:p>
            <a:pPr lvl="1"/>
            <a:r>
              <a:rPr lang="en-GB" dirty="0" smtClean="0"/>
              <a:t>Referencing and bibliography creation</a:t>
            </a:r>
          </a:p>
          <a:p>
            <a:pPr lvl="1"/>
            <a:r>
              <a:rPr lang="en-GB" dirty="0" smtClean="0"/>
              <a:t>Avoiding plagiarism </a:t>
            </a:r>
          </a:p>
          <a:p>
            <a:pPr lvl="1"/>
            <a:r>
              <a:rPr lang="en-GB" dirty="0" smtClean="0"/>
              <a:t>Presentation skills</a:t>
            </a:r>
          </a:p>
          <a:p>
            <a:pPr lvl="1"/>
            <a:r>
              <a:rPr lang="en-GB" dirty="0" smtClean="0"/>
              <a:t>Reflection and Evaluation</a:t>
            </a:r>
            <a:endParaRPr lang="en-GB" dirty="0"/>
          </a:p>
          <a:p>
            <a:r>
              <a:rPr lang="en-GB" dirty="0" err="1" smtClean="0"/>
              <a:t>FutureLearn</a:t>
            </a:r>
            <a:r>
              <a:rPr lang="en-GB" dirty="0"/>
              <a:t> -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www.futurelearn.com/courses/research-project</a:t>
            </a:r>
            <a:endParaRPr lang="en-GB" dirty="0"/>
          </a:p>
          <a:p>
            <a:r>
              <a:rPr lang="en-GB" dirty="0" smtClean="0"/>
              <a:t>One to one’s with you EPQ tutor</a:t>
            </a:r>
          </a:p>
        </p:txBody>
      </p:sp>
    </p:spTree>
    <p:extLst>
      <p:ext uri="{BB962C8B-B14F-4D97-AF65-F5344CB8AC3E}">
        <p14:creationId xmlns:p14="http://schemas.microsoft.com/office/powerpoint/2010/main" val="31238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Artefact or essay?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will explore this in more detail with you EPQ tutor</a:t>
            </a:r>
          </a:p>
          <a:p>
            <a:pPr lvl="1"/>
            <a:r>
              <a:rPr lang="en-GB" dirty="0" smtClean="0"/>
              <a:t>Choice of 5000 word written report or 1000 word report plus an artefact</a:t>
            </a:r>
          </a:p>
          <a:p>
            <a:r>
              <a:rPr lang="en-GB" dirty="0" smtClean="0"/>
              <a:t>Artefact can be a physical outcome of your research</a:t>
            </a:r>
          </a:p>
          <a:p>
            <a:pPr lvl="1"/>
            <a:r>
              <a:rPr lang="en-GB" dirty="0" smtClean="0"/>
              <a:t>Book or a short film</a:t>
            </a:r>
          </a:p>
          <a:p>
            <a:pPr lvl="1"/>
            <a:r>
              <a:rPr lang="en-GB" dirty="0" smtClean="0"/>
              <a:t>An event such as a fashion show or musical evening</a:t>
            </a:r>
          </a:p>
          <a:p>
            <a:pPr lvl="1"/>
            <a:r>
              <a:rPr lang="en-GB" dirty="0" smtClean="0"/>
              <a:t>Can be anything as long as there is research at its core – clear aim that is well evaluated</a:t>
            </a:r>
          </a:p>
          <a:p>
            <a:r>
              <a:rPr lang="en-GB" dirty="0" smtClean="0"/>
              <a:t>Examples:</a:t>
            </a:r>
          </a:p>
          <a:p>
            <a:pPr lvl="1"/>
            <a:r>
              <a:rPr lang="en-GB" dirty="0" smtClean="0"/>
              <a:t>How to recreate the Aurora Borealis in a School Lab</a:t>
            </a:r>
          </a:p>
          <a:p>
            <a:pPr lvl="1"/>
            <a:r>
              <a:rPr lang="en-GB" dirty="0" smtClean="0"/>
              <a:t>Create an original scene for the musical ‘Wicked’</a:t>
            </a:r>
          </a:p>
          <a:p>
            <a:pPr lvl="1"/>
            <a:r>
              <a:rPr lang="en-GB" dirty="0" smtClean="0"/>
              <a:t>A monologue and analysis of Myra Hindley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3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Attendance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compulsory</a:t>
            </a:r>
          </a:p>
          <a:p>
            <a:r>
              <a:rPr lang="en-GB" dirty="0" smtClean="0"/>
              <a:t>Every </a:t>
            </a:r>
            <a:r>
              <a:rPr lang="en-GB" dirty="0" smtClean="0"/>
              <a:t>(other) week </a:t>
            </a:r>
            <a:r>
              <a:rPr lang="en-GB" dirty="0" smtClean="0"/>
              <a:t>with a register taken</a:t>
            </a:r>
          </a:p>
          <a:p>
            <a:r>
              <a:rPr lang="en-GB" dirty="0" smtClean="0"/>
              <a:t>Be prepared that you may have to work outside of your timetabled </a:t>
            </a:r>
            <a:r>
              <a:rPr lang="en-GB" dirty="0" smtClean="0"/>
              <a:t>lesson</a:t>
            </a:r>
          </a:p>
          <a:p>
            <a:r>
              <a:rPr lang="en-GB" dirty="0" smtClean="0"/>
              <a:t>When working at home there will be no need to log in from home – just carry on and email if you need help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7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Fast Track EPQ students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students got ahead during lockdown</a:t>
            </a:r>
          </a:p>
          <a:p>
            <a:r>
              <a:rPr lang="en-GB" dirty="0" smtClean="0"/>
              <a:t>Therefore it is ok to complete quicker (e.g. you could finish by December)</a:t>
            </a:r>
          </a:p>
          <a:p>
            <a:r>
              <a:rPr lang="en-GB" dirty="0" smtClean="0"/>
              <a:t>Decision to finish EPQ early rests with your supervisor who will be the one to authorise only if every aspect of your EPQ is complete to a good standard</a:t>
            </a:r>
          </a:p>
          <a:p>
            <a:r>
              <a:rPr lang="en-GB" dirty="0" smtClean="0"/>
              <a:t>Presentation would still have to be done in March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508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7077</TotalTime>
  <Words>669</Words>
  <Application>Microsoft Office PowerPoint</Application>
  <PresentationFormat>Widescreen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EPQ Launch  EPQ Delivery Team</vt:lpstr>
      <vt:lpstr>EPQ offers students opportunities to:</vt:lpstr>
      <vt:lpstr>Overview of the EPQ</vt:lpstr>
      <vt:lpstr>Course overview</vt:lpstr>
      <vt:lpstr>Timeline</vt:lpstr>
      <vt:lpstr>EPQ sessions</vt:lpstr>
      <vt:lpstr>Artefact or essay?</vt:lpstr>
      <vt:lpstr>Attendance </vt:lpstr>
      <vt:lpstr>Fast Track EPQ students</vt:lpstr>
      <vt:lpstr>Choosing a topic</vt:lpstr>
      <vt:lpstr>Project Q</vt:lpstr>
      <vt:lpstr>How to register for Project Q</vt:lpstr>
      <vt:lpstr>Futurelearn</vt:lpstr>
      <vt:lpstr>There is always something to do…</vt:lpstr>
      <vt:lpstr>Essentials</vt:lpstr>
      <vt:lpstr>Before next time….</vt:lpstr>
      <vt:lpstr>And finally…Research is messy!</vt:lpstr>
    </vt:vector>
  </TitlesOfParts>
  <Company>Ashton Sixth Form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EPQ Launch</dc:title>
  <dc:creator>Damian Windle</dc:creator>
  <cp:lastModifiedBy>Damian Windle</cp:lastModifiedBy>
  <cp:revision>20</cp:revision>
  <dcterms:created xsi:type="dcterms:W3CDTF">2017-09-15T12:00:16Z</dcterms:created>
  <dcterms:modified xsi:type="dcterms:W3CDTF">2020-09-25T10:01:26Z</dcterms:modified>
</cp:coreProperties>
</file>