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5" d="100"/>
          <a:sy n="65" d="100"/>
        </p:scale>
        <p:origin x="37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44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49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91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86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98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4002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333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381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33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786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93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0D65E005-10AA-461A-AC7B-DB4CC4D008E2}" type="datetimeFigureOut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400"/>
              <a:t>10/07/2018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888F9578-6473-4326-B948-3F3644864C2A}" type="slidenum">
              <a:rPr lang="en-GB" smtClean="0">
                <a:solidFill>
                  <a:prstClr val="white">
                    <a:tint val="75000"/>
                  </a:prstClr>
                </a:solidFill>
              </a:rPr>
              <a:pPr defTabSz="914400"/>
              <a:t>‹#›</a:t>
            </a:fld>
            <a:endParaRPr lang="en-GB" dirty="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402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35761" y="548681"/>
            <a:ext cx="465883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GB" sz="4400" b="1" dirty="0">
                <a:solidFill>
                  <a:srgbClr val="FFFF00"/>
                </a:solidFill>
              </a:rPr>
              <a:t>ASFC Learner Voice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67608" y="1412777"/>
            <a:ext cx="741682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GB" b="1" dirty="0">
                <a:solidFill>
                  <a:srgbClr val="FFFF00"/>
                </a:solidFill>
              </a:rPr>
              <a:t>Get involved:</a:t>
            </a: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srgbClr val="FFFF00"/>
                </a:solidFill>
              </a:rPr>
              <a:t>	</a:t>
            </a:r>
            <a:r>
              <a:rPr lang="en-GB" dirty="0">
                <a:solidFill>
                  <a:prstClr val="white"/>
                </a:solidFill>
              </a:rPr>
              <a:t>- Enhance your experience of college life and help others to do the same</a:t>
            </a: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prstClr val="white"/>
                </a:solidFill>
              </a:rPr>
              <a:t>	- Looks great on your UCAS Personal Statement</a:t>
            </a: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prstClr val="white"/>
                </a:solidFill>
              </a:rPr>
              <a:t>	- Improves your CV</a:t>
            </a: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prstClr val="white"/>
                </a:solidFill>
              </a:rPr>
              <a:t>	- Have your opinion heard</a:t>
            </a: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prstClr val="white"/>
                </a:solidFill>
              </a:rPr>
              <a:t>	- Assist the College decision making process</a:t>
            </a: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prstClr val="white"/>
                </a:solidFill>
              </a:rPr>
              <a:t>	- Improve your communication skills and confidence</a:t>
            </a: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prstClr val="white"/>
                </a:solidFill>
              </a:rPr>
              <a:t>	- Meet some new like-minded people</a:t>
            </a: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prstClr val="white"/>
                </a:solidFill>
              </a:rPr>
              <a:t>	- Initiation into being responsible citizens and politics</a:t>
            </a:r>
          </a:p>
          <a:p>
            <a:pPr defTabSz="914400">
              <a:tabLst>
                <a:tab pos="358775" algn="l"/>
              </a:tabLst>
            </a:pPr>
            <a:endParaRPr lang="en-GB" dirty="0">
              <a:solidFill>
                <a:prstClr val="white"/>
              </a:solidFill>
            </a:endParaRPr>
          </a:p>
          <a:p>
            <a:pPr defTabSz="914400">
              <a:tabLst>
                <a:tab pos="358775" algn="l"/>
              </a:tabLst>
            </a:pPr>
            <a:r>
              <a:rPr lang="en-GB" dirty="0">
                <a:solidFill>
                  <a:prstClr val="white"/>
                </a:solidFill>
              </a:rPr>
              <a:t>	</a:t>
            </a:r>
          </a:p>
          <a:p>
            <a:pPr defTabSz="914400"/>
            <a:r>
              <a:rPr lang="en-GB" b="1" dirty="0">
                <a:solidFill>
                  <a:srgbClr val="FFFF00"/>
                </a:solidFill>
              </a:rPr>
              <a:t>How?: 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Join the college Student Council. Tell your tutor who will pass your name onto Jean </a:t>
            </a:r>
            <a:r>
              <a:rPr lang="en-GB" dirty="0" err="1">
                <a:solidFill>
                  <a:prstClr val="white"/>
                </a:solidFill>
              </a:rPr>
              <a:t>Hurlston</a:t>
            </a:r>
            <a:r>
              <a:rPr lang="en-GB" dirty="0">
                <a:solidFill>
                  <a:prstClr val="white"/>
                </a:solidFill>
              </a:rPr>
              <a:t> – College Chaplain who will contact you via email.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Be a tutor rep for your tutorial group (there will be 1 per group). Names to Rick </a:t>
            </a:r>
            <a:r>
              <a:rPr lang="en-GB" dirty="0" smtClean="0">
                <a:solidFill>
                  <a:prstClr val="white"/>
                </a:solidFill>
              </a:rPr>
              <a:t>Allanson by the </a:t>
            </a:r>
            <a:r>
              <a:rPr lang="en-GB" smtClean="0">
                <a:solidFill>
                  <a:prstClr val="white"/>
                </a:solidFill>
              </a:rPr>
              <a:t>end of </a:t>
            </a:r>
            <a:r>
              <a:rPr lang="en-GB" dirty="0">
                <a:solidFill>
                  <a:prstClr val="white"/>
                </a:solidFill>
              </a:rPr>
              <a:t>September via your tutor.</a:t>
            </a:r>
          </a:p>
          <a:p>
            <a:pPr marL="285750" indent="-285750" defTabSz="914400">
              <a:buFont typeface="Arial" panose="020B0604020202020204" pitchFamily="34" charset="0"/>
              <a:buChar char="•"/>
            </a:pPr>
            <a:r>
              <a:rPr lang="en-GB" dirty="0">
                <a:solidFill>
                  <a:prstClr val="white"/>
                </a:solidFill>
              </a:rPr>
              <a:t>Discuss with your tutor if you would like to do either asap.</a:t>
            </a:r>
          </a:p>
          <a:p>
            <a:pPr defTabSz="914400"/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901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41403" y="443174"/>
            <a:ext cx="451437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sz="4400" b="1" dirty="0">
                <a:solidFill>
                  <a:srgbClr val="FFFF00"/>
                </a:solidFill>
                <a:ea typeface="+mj-ea"/>
                <a:cs typeface="+mj-cs"/>
              </a:rPr>
              <a:t>ASFC </a:t>
            </a:r>
            <a:r>
              <a:rPr lang="en-GB" sz="4400" b="1" dirty="0" smtClean="0">
                <a:solidFill>
                  <a:srgbClr val="FFFF00"/>
                </a:solidFill>
                <a:ea typeface="+mj-ea"/>
                <a:cs typeface="+mj-cs"/>
              </a:rPr>
              <a:t>Tutor Reps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456290" y="1212615"/>
            <a:ext cx="741682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 smtClean="0">
                <a:solidFill>
                  <a:srgbClr val="FFFF00"/>
                </a:solidFill>
              </a:rPr>
              <a:t>Your role:</a:t>
            </a:r>
            <a:endParaRPr lang="en-GB" b="1" dirty="0">
              <a:solidFill>
                <a:srgbClr val="FFFF00"/>
              </a:solidFill>
            </a:endParaRPr>
          </a:p>
          <a:p>
            <a:pPr>
              <a:tabLst>
                <a:tab pos="358775" algn="l"/>
              </a:tabLst>
            </a:pPr>
            <a:r>
              <a:rPr lang="en-GB" dirty="0">
                <a:solidFill>
                  <a:srgbClr val="FFFF00"/>
                </a:solidFill>
              </a:rPr>
              <a:t>	</a:t>
            </a:r>
            <a:r>
              <a:rPr lang="en-GB" dirty="0"/>
              <a:t>- Enhance your experience of college life and help others to </a:t>
            </a:r>
            <a:r>
              <a:rPr lang="en-GB" dirty="0" smtClean="0"/>
              <a:t>	do </a:t>
            </a:r>
            <a:r>
              <a:rPr lang="en-GB" dirty="0"/>
              <a:t>the same</a:t>
            </a:r>
          </a:p>
          <a:p>
            <a:pPr>
              <a:tabLst>
                <a:tab pos="358775" algn="l"/>
              </a:tabLst>
            </a:pPr>
            <a:r>
              <a:rPr lang="en-GB" dirty="0"/>
              <a:t>	- </a:t>
            </a:r>
            <a:r>
              <a:rPr lang="en-GB" dirty="0" smtClean="0"/>
              <a:t>Communicate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- </a:t>
            </a:r>
            <a:r>
              <a:rPr lang="en-GB" dirty="0" smtClean="0"/>
              <a:t>Feedback – to Student Council, various departments </a:t>
            </a:r>
            <a:r>
              <a:rPr lang="en-GB" smtClean="0"/>
              <a:t>and </a:t>
            </a:r>
            <a:r>
              <a:rPr lang="en-GB" smtClean="0"/>
              <a:t>SLT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- Have your opinion </a:t>
            </a:r>
            <a:r>
              <a:rPr lang="en-GB" dirty="0" smtClean="0"/>
              <a:t>heard</a:t>
            </a:r>
          </a:p>
          <a:p>
            <a:pPr>
              <a:tabLst>
                <a:tab pos="358775" algn="l"/>
              </a:tabLst>
            </a:pPr>
            <a:r>
              <a:rPr lang="en-GB" dirty="0" smtClean="0"/>
              <a:t>	- Attend 5 meetings this year to discuss improving college life</a:t>
            </a:r>
          </a:p>
          <a:p>
            <a:pPr>
              <a:tabLst>
                <a:tab pos="358775" algn="l"/>
              </a:tabLst>
            </a:pPr>
            <a:r>
              <a:rPr lang="en-GB" dirty="0" smtClean="0"/>
              <a:t>	- Feedback to your group/Survey your group</a:t>
            </a: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</a:t>
            </a:r>
            <a:r>
              <a:rPr lang="en-GB" dirty="0" smtClean="0"/>
              <a:t>- </a:t>
            </a:r>
            <a:r>
              <a:rPr lang="en-GB" dirty="0"/>
              <a:t>Initiation into being responsible citizens and politics</a:t>
            </a:r>
          </a:p>
          <a:p>
            <a:pPr>
              <a:tabLst>
                <a:tab pos="358775" algn="l"/>
              </a:tabLst>
            </a:pPr>
            <a:endParaRPr lang="en-GB" dirty="0"/>
          </a:p>
          <a:p>
            <a:pPr>
              <a:tabLst>
                <a:tab pos="358775" algn="l"/>
              </a:tabLst>
            </a:pPr>
            <a:r>
              <a:rPr lang="en-GB" dirty="0"/>
              <a:t>	</a:t>
            </a:r>
          </a:p>
          <a:p>
            <a:r>
              <a:rPr lang="en-GB" b="1" dirty="0" smtClean="0">
                <a:solidFill>
                  <a:srgbClr val="FFFF00"/>
                </a:solidFill>
              </a:rPr>
              <a:t>Why?: </a:t>
            </a:r>
            <a:endParaRPr lang="en-GB" b="1" dirty="0">
              <a:solidFill>
                <a:srgbClr val="FFFF00"/>
              </a:solidFill>
            </a:endParaRPr>
          </a:p>
          <a:p>
            <a:pPr marL="285750" indent="-285750">
              <a:buFontTx/>
              <a:buChar char="-"/>
              <a:tabLst>
                <a:tab pos="358775" algn="l"/>
              </a:tabLst>
            </a:pPr>
            <a:r>
              <a:rPr lang="en-GB" dirty="0" smtClean="0"/>
              <a:t>Assist </a:t>
            </a:r>
            <a:r>
              <a:rPr lang="en-GB" dirty="0"/>
              <a:t>the College decision making </a:t>
            </a:r>
            <a:r>
              <a:rPr lang="en-GB" dirty="0" smtClean="0"/>
              <a:t>process</a:t>
            </a:r>
          </a:p>
          <a:p>
            <a:pPr marL="285750" indent="-285750">
              <a:buFontTx/>
              <a:buChar char="-"/>
              <a:tabLst>
                <a:tab pos="358775" algn="l"/>
              </a:tabLst>
            </a:pPr>
            <a:r>
              <a:rPr lang="en-GB" dirty="0" smtClean="0"/>
              <a:t>Demonstrate you can take a position of responsibility</a:t>
            </a:r>
          </a:p>
          <a:p>
            <a:pPr marL="285750" indent="-285750">
              <a:buFontTx/>
              <a:buChar char="-"/>
              <a:tabLst>
                <a:tab pos="358775" algn="l"/>
              </a:tabLst>
            </a:pPr>
            <a:r>
              <a:rPr lang="en-GB" dirty="0" smtClean="0"/>
              <a:t>Enhance your CV for jobs</a:t>
            </a:r>
          </a:p>
          <a:p>
            <a:pPr marL="285750" indent="-285750">
              <a:buFontTx/>
              <a:buChar char="-"/>
              <a:tabLst>
                <a:tab pos="358775" algn="l"/>
              </a:tabLst>
            </a:pPr>
            <a:r>
              <a:rPr lang="en-GB" dirty="0" smtClean="0"/>
              <a:t>Enhance your Personal Statements for </a:t>
            </a:r>
            <a:r>
              <a:rPr lang="en-GB" dirty="0" err="1" smtClean="0"/>
              <a:t>Uni</a:t>
            </a:r>
            <a:r>
              <a:rPr lang="en-GB" dirty="0" smtClean="0"/>
              <a:t>/</a:t>
            </a:r>
            <a:r>
              <a:rPr lang="en-GB" dirty="0" err="1" smtClean="0"/>
              <a:t>Apprenticesip</a:t>
            </a:r>
            <a:r>
              <a:rPr lang="en-GB" dirty="0" smtClean="0"/>
              <a:t> applications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349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</TotalTime>
  <Words>12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Ashton Sixth Form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Allanson</dc:creator>
  <cp:lastModifiedBy>Richard Allanson</cp:lastModifiedBy>
  <cp:revision>3</cp:revision>
  <dcterms:created xsi:type="dcterms:W3CDTF">2018-07-10T13:40:46Z</dcterms:created>
  <dcterms:modified xsi:type="dcterms:W3CDTF">2018-07-10T13:45:07Z</dcterms:modified>
</cp:coreProperties>
</file>