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9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3DDAC1B-466B-4990-8F21-E917BADEE36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BD70025-5CFF-4229-AC5D-B23981308707}" type="datetimeFigureOut">
              <a:rPr lang="en-GB" smtClean="0"/>
              <a:t>10/07/2018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Student Council 2018/19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521296"/>
          </a:xfrm>
        </p:spPr>
        <p:txBody>
          <a:bodyPr>
            <a:normAutofit/>
          </a:bodyPr>
          <a:lstStyle/>
          <a:p>
            <a:r>
              <a:rPr lang="en-GB" dirty="0" smtClean="0"/>
              <a:t>More active</a:t>
            </a:r>
          </a:p>
          <a:p>
            <a:r>
              <a:rPr lang="en-GB" dirty="0" smtClean="0"/>
              <a:t>More visible</a:t>
            </a:r>
          </a:p>
          <a:p>
            <a:r>
              <a:rPr lang="en-GB" dirty="0" smtClean="0"/>
              <a:t>More involved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2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Council 2018/19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85000" lnSpcReduction="20000"/>
          </a:bodyPr>
          <a:lstStyle/>
          <a:p>
            <a:r>
              <a:rPr lang="en-GB" sz="3500" dirty="0" smtClean="0"/>
              <a:t>We need you to tell us what you think about college  - what you like &amp; don’t like</a:t>
            </a:r>
          </a:p>
          <a:p>
            <a:r>
              <a:rPr lang="en-GB" sz="3500" dirty="0" smtClean="0"/>
              <a:t>We are the student voice at </a:t>
            </a:r>
            <a:r>
              <a:rPr lang="en-GB" sz="3500" dirty="0" err="1" smtClean="0"/>
              <a:t>ASFC</a:t>
            </a:r>
            <a:endParaRPr lang="en-GB" sz="3500" dirty="0" smtClean="0"/>
          </a:p>
          <a:p>
            <a:r>
              <a:rPr lang="en-GB" sz="3500" dirty="0"/>
              <a:t>We look at all aspects of student </a:t>
            </a:r>
            <a:r>
              <a:rPr lang="en-GB" sz="3500" dirty="0" smtClean="0"/>
              <a:t>life </a:t>
            </a:r>
            <a:endParaRPr lang="en-GB" sz="3500" dirty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i="1" dirty="0"/>
              <a:t> </a:t>
            </a:r>
            <a:r>
              <a:rPr lang="en-GB" sz="2800" i="1" dirty="0" smtClean="0"/>
              <a:t>                                              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r>
              <a:rPr lang="en-GB" sz="2800" i="1" dirty="0" smtClean="0"/>
              <a:t> for example…..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9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I</a:t>
            </a:r>
            <a:r>
              <a:rPr lang="en-GB" sz="3600" dirty="0" smtClean="0"/>
              <a:t>s it really…Go</a:t>
            </a:r>
            <a:r>
              <a:rPr lang="en-GB" sz="3600" i="1" dirty="0" smtClean="0"/>
              <a:t>odbye Mr Chips???</a:t>
            </a:r>
            <a:endParaRPr lang="en-GB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Picture Placeholder 4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  <p:pic>
        <p:nvPicPr>
          <p:cNvPr id="1028" name="Picture 4" descr="\\srvdata\staff\jmh\Profile\Temporary Internet Files\Content.IE5\CFI6ED4W\MP90042266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624" y="1268760"/>
            <a:ext cx="580767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</a:t>
            </a:r>
            <a:r>
              <a:rPr lang="en-GB" dirty="0" smtClean="0"/>
              <a:t>ecurity changes…</a:t>
            </a:r>
            <a:r>
              <a:rPr lang="en-GB" i="1" dirty="0" smtClean="0"/>
              <a:t>are we getting the balance right???</a:t>
            </a:r>
            <a:endParaRPr lang="en-GB" i="1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Let me in, I want to learn…</a:t>
            </a:r>
            <a:endParaRPr lang="en-GB" sz="2400" dirty="0"/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Just want U2B safe here…</a:t>
            </a:r>
            <a:endParaRPr lang="en-GB" sz="2400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 descr="\\srvdata\staff\jmh\Profile\Temporary Internet Files\Content.IE5\PK8AIKC7\MC9003910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287545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\\srvdata\staff\jmh\Profile\Temporary Internet Files\Content.IE5\CFI6ED4W\MC9001500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92896"/>
            <a:ext cx="295232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4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Council 2018/19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136904" cy="4713387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We meet weekly as a council in the student reps room</a:t>
            </a:r>
          </a:p>
          <a:p>
            <a:r>
              <a:rPr lang="en-GB" sz="3600" dirty="0" smtClean="0"/>
              <a:t>Apply to be the Student Council President by </a:t>
            </a:r>
            <a:r>
              <a:rPr lang="en-GB" sz="3600" i="1" dirty="0" smtClean="0"/>
              <a:t>3rd </a:t>
            </a:r>
            <a:r>
              <a:rPr lang="en-GB" sz="3600" i="1" smtClean="0"/>
              <a:t>May or </a:t>
            </a:r>
            <a:r>
              <a:rPr lang="en-GB" sz="3600" i="1" dirty="0" smtClean="0"/>
              <a:t>to be a council member.</a:t>
            </a:r>
            <a:endParaRPr lang="en-GB" sz="3600" dirty="0" smtClean="0"/>
          </a:p>
          <a:p>
            <a:r>
              <a:rPr lang="en-GB" sz="3600" dirty="0"/>
              <a:t>D</a:t>
            </a:r>
            <a:r>
              <a:rPr lang="en-GB" sz="3600" dirty="0" smtClean="0"/>
              <a:t>on’t hold back…..come see us soon &amp; get involved in </a:t>
            </a:r>
            <a:r>
              <a:rPr lang="en-GB" sz="3600" i="1" dirty="0" smtClean="0"/>
              <a:t>YOUR Student Council </a:t>
            </a:r>
          </a:p>
          <a:p>
            <a:r>
              <a:rPr lang="en-GB" sz="3600" i="1" dirty="0" smtClean="0"/>
              <a:t>Call into Student Reps Room (in Costa) for more info on how you can be involved on 25</a:t>
            </a:r>
            <a:r>
              <a:rPr lang="en-GB" sz="3600" i="1" baseline="30000" dirty="0" smtClean="0"/>
              <a:t>th</a:t>
            </a:r>
            <a:r>
              <a:rPr lang="en-GB" sz="3600" i="1" dirty="0" smtClean="0"/>
              <a:t> April &amp; 2</a:t>
            </a:r>
            <a:r>
              <a:rPr lang="en-GB" sz="3600" i="1" baseline="30000" dirty="0" smtClean="0"/>
              <a:t>nd</a:t>
            </a:r>
            <a:r>
              <a:rPr lang="en-GB" sz="3600" i="1" dirty="0" smtClean="0"/>
              <a:t> May 1pm till 2pm and apply.</a:t>
            </a:r>
            <a:endParaRPr lang="en-GB" sz="3600" dirty="0" smtClean="0"/>
          </a:p>
          <a:p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3821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Council 2018/19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6085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As well as the President we also need others to volunteer for these roles:- 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ECO/Environmental </a:t>
            </a:r>
            <a:r>
              <a:rPr lang="en-GB" sz="2800" dirty="0"/>
              <a:t>O</a:t>
            </a:r>
            <a:r>
              <a:rPr lang="en-GB" sz="2800" dirty="0" smtClean="0"/>
              <a:t>fficer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harities </a:t>
            </a:r>
            <a:r>
              <a:rPr lang="en-GB" sz="2800" dirty="0"/>
              <a:t>O</a:t>
            </a:r>
            <a:r>
              <a:rPr lang="en-GB" sz="2800" dirty="0" smtClean="0"/>
              <a:t>fficer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ealth </a:t>
            </a:r>
            <a:r>
              <a:rPr lang="en-GB" sz="2800" dirty="0"/>
              <a:t>O</a:t>
            </a:r>
            <a:r>
              <a:rPr lang="en-GB" sz="2800" dirty="0" smtClean="0"/>
              <a:t>fficer</a:t>
            </a:r>
          </a:p>
          <a:p>
            <a:r>
              <a:rPr lang="en-GB" sz="2800" dirty="0" smtClean="0"/>
              <a:t>Marketing/events Officer</a:t>
            </a:r>
          </a:p>
          <a:p>
            <a:r>
              <a:rPr lang="en-GB" sz="2800" dirty="0" smtClean="0"/>
              <a:t>Tutor Reps Officer</a:t>
            </a:r>
          </a:p>
          <a:p>
            <a:r>
              <a:rPr lang="en-GB" sz="2800" dirty="0" smtClean="0"/>
              <a:t>Teaching &amp; Learning Officer</a:t>
            </a:r>
          </a:p>
          <a:p>
            <a:endParaRPr lang="en-GB" sz="2800" dirty="0"/>
          </a:p>
          <a:p>
            <a:pPr marL="114300" indent="0" algn="r">
              <a:buNone/>
            </a:pPr>
            <a:r>
              <a:rPr lang="en-GB" sz="2800" i="1" dirty="0" smtClean="0"/>
              <a:t>Tutors </a:t>
            </a:r>
            <a:r>
              <a:rPr lang="en-GB" sz="2800" i="1" smtClean="0"/>
              <a:t>Rick </a:t>
            </a:r>
            <a:r>
              <a:rPr lang="en-GB" sz="2800" i="1" smtClean="0"/>
              <a:t>Allanson and  </a:t>
            </a:r>
            <a:r>
              <a:rPr lang="en-GB" sz="2800" i="1" dirty="0" smtClean="0"/>
              <a:t>Chaplain Jean Hurlston provide support so ask them for more info on how YOU can get involved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9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105</TotalTime>
  <Words>209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Student Council 2018/19</vt:lpstr>
      <vt:lpstr>Student Council 2018/19</vt:lpstr>
      <vt:lpstr>Is it really…Goodbye Mr Chips???</vt:lpstr>
      <vt:lpstr>Security changes…are we getting the balance right???</vt:lpstr>
      <vt:lpstr>Student Council 2018/19</vt:lpstr>
      <vt:lpstr>Student Council 2018/19</vt:lpstr>
    </vt:vector>
  </TitlesOfParts>
  <Company>Ashton Sixth Form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 2013/14</dc:title>
  <dc:creator>Ashton Sixth Form College</dc:creator>
  <cp:lastModifiedBy>Richard Allanson</cp:lastModifiedBy>
  <cp:revision>13</cp:revision>
  <dcterms:created xsi:type="dcterms:W3CDTF">2013-09-20T15:31:00Z</dcterms:created>
  <dcterms:modified xsi:type="dcterms:W3CDTF">2018-07-10T13:45:57Z</dcterms:modified>
</cp:coreProperties>
</file>