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56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13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36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33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513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8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803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770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0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68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08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5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4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0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4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62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9E65D98-1510-4D70-9238-266A25734EAA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E86F-9085-4220-B3D3-5D3061EA3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760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41403" y="443174"/>
            <a:ext cx="45143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4400" b="1" dirty="0">
                <a:solidFill>
                  <a:srgbClr val="FFFF00"/>
                </a:solidFill>
                <a:ea typeface="+mj-ea"/>
                <a:cs typeface="+mj-cs"/>
              </a:rPr>
              <a:t>ASFC </a:t>
            </a:r>
            <a:r>
              <a:rPr lang="en-GB" sz="4400" b="1" dirty="0" smtClean="0">
                <a:solidFill>
                  <a:srgbClr val="FFFF00"/>
                </a:solidFill>
                <a:ea typeface="+mj-ea"/>
                <a:cs typeface="+mj-cs"/>
              </a:rPr>
              <a:t>Tutor Reps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67608" y="1412777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Get involved</a:t>
            </a:r>
            <a:r>
              <a:rPr lang="en-GB" b="1" dirty="0" smtClean="0">
                <a:solidFill>
                  <a:srgbClr val="FFFF00"/>
                </a:solidFill>
              </a:rPr>
              <a:t>: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pPr>
              <a:tabLst>
                <a:tab pos="358775" algn="l"/>
              </a:tabLst>
            </a:pPr>
            <a:r>
              <a:rPr lang="en-GB" dirty="0">
                <a:solidFill>
                  <a:srgbClr val="FFFF00"/>
                </a:solidFill>
              </a:rPr>
              <a:t>	</a:t>
            </a:r>
            <a:r>
              <a:rPr lang="en-GB" dirty="0"/>
              <a:t>- Enhance your experience of college life and </a:t>
            </a:r>
            <a:r>
              <a:rPr lang="en-GB"/>
              <a:t>help </a:t>
            </a:r>
            <a:r>
              <a:rPr lang="en-GB" smtClean="0"/>
              <a:t>others.</a:t>
            </a:r>
            <a:r>
              <a:rPr lang="en-GB" dirty="0"/>
              <a:t>	- Looks great on your UCAS Personal </a:t>
            </a:r>
            <a:r>
              <a:rPr lang="en-GB" dirty="0" smtClean="0"/>
              <a:t>Statement.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- Improves your </a:t>
            </a:r>
            <a:r>
              <a:rPr lang="en-GB" dirty="0" smtClean="0"/>
              <a:t>CV.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- Have your opinion </a:t>
            </a:r>
            <a:r>
              <a:rPr lang="en-GB" dirty="0" smtClean="0"/>
              <a:t>heard.</a:t>
            </a:r>
            <a:endParaRPr lang="en-GB" dirty="0" smtClean="0"/>
          </a:p>
          <a:p>
            <a:pPr>
              <a:tabLst>
                <a:tab pos="358775" algn="l"/>
              </a:tabLst>
            </a:pPr>
            <a:r>
              <a:rPr lang="en-GB" dirty="0" smtClean="0"/>
              <a:t>	- Attend 5 meetings this year to discuss improving college life</a:t>
            </a:r>
          </a:p>
          <a:p>
            <a:pPr>
              <a:tabLst>
                <a:tab pos="358775" algn="l"/>
              </a:tabLst>
            </a:pPr>
            <a:r>
              <a:rPr lang="en-GB" dirty="0" smtClean="0"/>
              <a:t>	- Feedback to your </a:t>
            </a:r>
            <a:r>
              <a:rPr lang="en-GB" dirty="0" smtClean="0"/>
              <a:t>group and some mini activities such as 	   opinion gathering.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- Assist the College decision making </a:t>
            </a:r>
            <a:r>
              <a:rPr lang="en-GB" dirty="0" smtClean="0"/>
              <a:t>process.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- Improve your communication skills and </a:t>
            </a:r>
            <a:r>
              <a:rPr lang="en-GB" dirty="0" smtClean="0"/>
              <a:t>confidence.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- Meet some new like-minded </a:t>
            </a:r>
            <a:r>
              <a:rPr lang="en-GB" dirty="0" smtClean="0"/>
              <a:t>people.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- Initiation into being responsible citizens and </a:t>
            </a:r>
            <a:r>
              <a:rPr lang="en-GB" dirty="0" smtClean="0"/>
              <a:t>politics.</a:t>
            </a:r>
            <a:endParaRPr lang="en-GB" dirty="0"/>
          </a:p>
          <a:p>
            <a:pPr>
              <a:tabLst>
                <a:tab pos="358775" algn="l"/>
              </a:tabLst>
            </a:pP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</a:t>
            </a:r>
          </a:p>
          <a:p>
            <a:r>
              <a:rPr lang="en-GB" b="1" dirty="0">
                <a:solidFill>
                  <a:srgbClr val="FFFF00"/>
                </a:solidFill>
              </a:rPr>
              <a:t>How?: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 </a:t>
            </a:r>
            <a:r>
              <a:rPr lang="en-GB" dirty="0"/>
              <a:t>a tutor rep for your tutorial group (there will be 1 per group). Names to </a:t>
            </a:r>
            <a:r>
              <a:rPr lang="en-GB" dirty="0" smtClean="0"/>
              <a:t>your Senior Tutor by </a:t>
            </a:r>
            <a:r>
              <a:rPr lang="en-GB" dirty="0" smtClean="0"/>
              <a:t>the end of September.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3241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>Ashton Sixth Form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Allanson</dc:creator>
  <cp:lastModifiedBy>Richard Allanson</cp:lastModifiedBy>
  <cp:revision>3</cp:revision>
  <dcterms:created xsi:type="dcterms:W3CDTF">2017-10-16T07:59:40Z</dcterms:created>
  <dcterms:modified xsi:type="dcterms:W3CDTF">2019-09-11T14:28:24Z</dcterms:modified>
</cp:coreProperties>
</file>